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77" r:id="rId1"/>
  </p:sldMasterIdLst>
  <p:notesMasterIdLst>
    <p:notesMasterId r:id="rId17"/>
  </p:notesMasterIdLst>
  <p:sldIdLst>
    <p:sldId id="257" r:id="rId2"/>
    <p:sldId id="261" r:id="rId3"/>
    <p:sldId id="273" r:id="rId4"/>
    <p:sldId id="262" r:id="rId5"/>
    <p:sldId id="271" r:id="rId6"/>
    <p:sldId id="265" r:id="rId7"/>
    <p:sldId id="266" r:id="rId8"/>
    <p:sldId id="272" r:id="rId9"/>
    <p:sldId id="267" r:id="rId10"/>
    <p:sldId id="270" r:id="rId11"/>
    <p:sldId id="274" r:id="rId12"/>
    <p:sldId id="275" r:id="rId13"/>
    <p:sldId id="276" r:id="rId14"/>
    <p:sldId id="269" r:id="rId15"/>
    <p:sldId id="263" r:id="rId1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Madhurima Rawat" initials="MR" lastIdx="1" clrIdx="0">
    <p:extLst>
      <p:ext uri="{19B8F6BF-5375-455C-9EA6-DF929625EA0E}">
        <p15:presenceInfo xmlns:p15="http://schemas.microsoft.com/office/powerpoint/2012/main" userId="8714a400033bb3ee"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660"/>
  </p:normalViewPr>
  <p:slideViewPr>
    <p:cSldViewPr snapToGrid="0">
      <p:cViewPr varScale="1">
        <p:scale>
          <a:sx n="63" d="100"/>
          <a:sy n="63" d="100"/>
        </p:scale>
        <p:origin x="732" y="3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commentAuthors" Target="commentAuthors.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1">
  <dgm:title val=""/>
  <dgm:desc val=""/>
  <dgm:catLst>
    <dgm:cat type="colorful" pri="10100"/>
  </dgm:catLst>
  <dgm:styleLbl name="node0">
    <dgm:fillClrLst meth="repeat">
      <a:schemeClr val="accent1"/>
    </dgm:fillClrLst>
    <dgm:linClrLst meth="repeat">
      <a:schemeClr val="lt1"/>
    </dgm:linClrLst>
    <dgm:effectClrLst/>
    <dgm:txLinClrLst/>
    <dgm:txFillClrLst/>
    <dgm:txEffectClrLst/>
  </dgm:styleLbl>
  <dgm:styleLbl name="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alignNode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dgm:txEffectClrLst/>
  </dgm:styleLbl>
  <dgm:styleLbl name="lnNode1">
    <dgm:fillClrLst meth="repeat">
      <a:schemeClr val="accent2"/>
      <a:schemeClr val="accent3"/>
      <a:schemeClr val="accent4"/>
      <a:schemeClr val="accent5"/>
      <a:schemeClr val="accent6"/>
    </dgm:fillClrLst>
    <dgm:linClrLst meth="repeat">
      <a:schemeClr val="lt1"/>
    </dgm:linClrLst>
    <dgm:effectClrLst/>
    <dgm:txLinClrLst/>
    <dgm:txFillClrLst/>
    <dgm:txEffectClrLst/>
  </dgm:styleLbl>
  <dgm:styleLbl name="vennNode1">
    <dgm:fillClrLst meth="repeat">
      <a:schemeClr val="accent2">
        <a:alpha val="50000"/>
      </a:schemeClr>
      <a:schemeClr val="accent3">
        <a:alpha val="50000"/>
      </a:schemeClr>
      <a:schemeClr val="accent4">
        <a:alpha val="50000"/>
      </a:schemeClr>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2"/>
    </dgm:fillClrLst>
    <dgm:linClrLst meth="repeat">
      <a:schemeClr val="lt1"/>
    </dgm:linClrLst>
    <dgm:effectClrLst/>
    <dgm:txLinClrLst/>
    <dgm:txFillClrLst/>
    <dgm:txEffectClrLst/>
  </dgm:styleLbl>
  <dgm:styleLbl name="node3">
    <dgm:fillClrLst>
      <a:schemeClr val="accent3"/>
    </dgm:fillClrLst>
    <dgm:linClrLst meth="repeat">
      <a:schemeClr val="lt1"/>
    </dgm:linClrLst>
    <dgm:effectClrLst/>
    <dgm:txLinClrLst/>
    <dgm:txFillClrLst/>
    <dgm:txEffectClrLst/>
  </dgm:styleLbl>
  <dgm:styleLbl name="node4">
    <dgm:fillClrLst>
      <a:schemeClr val="accent4"/>
    </dgm:fillClrLst>
    <dgm:linClrLst meth="repeat">
      <a:schemeClr val="lt1"/>
    </dgm:linClrLst>
    <dgm:effectClrLst/>
    <dgm:txLinClrLst/>
    <dgm:txFillClrLst/>
    <dgm:txEffectClrLst/>
  </dgm:styleLbl>
  <dgm:styleLbl name="fgImgPlace1">
    <dgm:fillClrLst meth="repeat">
      <a:schemeClr val="accent2">
        <a:tint val="50000"/>
      </a:schemeClr>
      <a:schemeClr val="accent3">
        <a:tint val="50000"/>
      </a:schemeClr>
      <a:schemeClr val="accent4">
        <a:tint val="50000"/>
      </a:schemeClr>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1">
        <a:tint val="50000"/>
      </a:schemeClr>
      <a:schemeClr val="accent2">
        <a:tint val="2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2"/>
      <a:schemeClr val="accent3"/>
      <a:schemeClr val="accent4"/>
      <a:schemeClr val="accent5"/>
      <a:schemeClr val="accent6"/>
    </dgm:fillClrLst>
    <dgm:linClrLst meth="cycle">
      <a:schemeClr val="lt1"/>
    </dgm:linClrLst>
    <dgm:effectClrLst/>
    <dgm:txLinClrLst/>
    <dgm:txFillClrLst/>
    <dgm:txEffectClrLst/>
  </dgm:styleLbl>
  <dgm:styleLbl name="f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bgSibTrans2D1">
    <dgm:fillClrLst meth="repeat">
      <a:schemeClr val="accent2"/>
      <a:schemeClr val="accent3"/>
      <a:schemeClr val="accent4"/>
      <a:schemeClr val="accent5"/>
      <a:schemeClr val="accent6"/>
    </dgm:fillClrLst>
    <dgm:linClrLst meth="cycle">
      <a:schemeClr val="lt1"/>
    </dgm:linClrLst>
    <dgm:effectClrLst/>
    <dgm:txLinClrLst/>
    <dgm:txFillClrLst meth="repeat">
      <a:schemeClr val="lt1"/>
    </dgm:txFillClrLst>
    <dgm:txEffectClrLst/>
  </dgm:styleLbl>
  <dgm:styleLbl name="sibTrans1D1">
    <dgm:fillClrLst meth="repeat">
      <a:schemeClr val="accent2"/>
      <a:schemeClr val="accent3"/>
      <a:schemeClr val="accent4"/>
      <a:schemeClr val="accent5"/>
      <a:schemeClr val="accent6"/>
    </dgm:fillClrLst>
    <dgm:linClrLst meth="repeat">
      <a:schemeClr val="accent2"/>
      <a:schemeClr val="accent3"/>
      <a:schemeClr val="accent4"/>
      <a:schemeClr val="accent5"/>
      <a:schemeClr val="accent6"/>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2"/>
    </dgm:fillClrLst>
    <dgm:linClrLst meth="repeat">
      <a:schemeClr val="lt1"/>
    </dgm:linClrLst>
    <dgm:effectClrLst/>
    <dgm:txLinClrLst/>
    <dgm:txFillClrLst/>
    <dgm:txEffectClrLst/>
  </dgm:styleLbl>
  <dgm:styleLbl name="asst2">
    <dgm:fillClrLst>
      <a:schemeClr val="accent3"/>
    </dgm:fillClrLst>
    <dgm:linClrLst meth="repeat">
      <a:schemeClr val="lt1"/>
    </dgm:linClrLst>
    <dgm:effectClrLst/>
    <dgm:txLinClrLst/>
    <dgm:txFillClrLst/>
    <dgm:txEffectClrLst/>
  </dgm:styleLbl>
  <dgm:styleLbl name="asst3">
    <dgm:fillClrLst>
      <a:schemeClr val="accent4"/>
    </dgm:fillClrLst>
    <dgm:linClrLst meth="repeat">
      <a:schemeClr val="lt1"/>
    </dgm:linClrLst>
    <dgm:effectClrLst/>
    <dgm:txLinClrLst/>
    <dgm:txFillClrLst/>
    <dgm:txEffectClrLst/>
  </dgm:styleLbl>
  <dgm:styleLbl name="asst4">
    <dgm:fillClrLst>
      <a:schemeClr val="accent5"/>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1"/>
    </dgm:linClrLst>
    <dgm:effectClrLst/>
    <dgm:txLinClrLst/>
    <dgm:txFillClrLst meth="repeat">
      <a:schemeClr val="tx1"/>
    </dgm:txFillClrLst>
    <dgm:txEffectClrLst/>
  </dgm:styleLbl>
  <dgm:styleLbl name="parChTrans1D2">
    <dgm:fillClrLst meth="repeat">
      <a:schemeClr val="accent3">
        <a:tint val="90000"/>
      </a:schemeClr>
    </dgm:fillClrLst>
    <dgm:linClrLst meth="repeat">
      <a:schemeClr val="accent2"/>
    </dgm:linClrLst>
    <dgm:effectClrLst/>
    <dgm:txLinClrLst/>
    <dgm:txFillClrLst meth="repeat">
      <a:schemeClr val="tx1"/>
    </dgm:txFillClrLst>
    <dgm:txEffectClrLst/>
  </dgm:styleLbl>
  <dgm:styleLbl name="parChTrans1D3">
    <dgm:fillClrLst meth="repeat">
      <a:schemeClr val="accent4">
        <a:tint val="70000"/>
      </a:schemeClr>
    </dgm:fillClrLst>
    <dgm:linClrLst meth="repeat">
      <a:schemeClr val="accent3"/>
    </dgm:linClrLst>
    <dgm:effectClrLst/>
    <dgm:txLinClrLst/>
    <dgm:txFillClrLst meth="repeat">
      <a:schemeClr val="tx1"/>
    </dgm:txFillClrLst>
    <dgm:txEffectClrLst/>
  </dgm:styleLbl>
  <dgm:styleLbl name="parChTrans1D4">
    <dgm:fillClrLst meth="repeat">
      <a:schemeClr val="accent5">
        <a:tint val="50000"/>
      </a:schemeClr>
    </dgm:fillClrLst>
    <dgm:linClrLst meth="repeat">
      <a:schemeClr val="accent4"/>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F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solidBgAcc1">
    <dgm:fillClrLst meth="repeat">
      <a:schemeClr val="lt1"/>
    </dgm:fillClrLst>
    <dgm:linClrLst meth="repeat">
      <a:schemeClr val="accent2"/>
      <a:schemeClr val="accent3"/>
      <a:schemeClr val="accent4"/>
      <a:schemeClr val="accent5"/>
      <a:schemeClr val="accent6"/>
    </dgm:linClrLst>
    <dgm:effectClrLst/>
    <dgm:txLinClrLst/>
    <dgm:txFillClrLst meth="repeat">
      <a:schemeClr val="dk1"/>
    </dgm:txFillClrLst>
    <dgm:txEffectClrLst/>
  </dgm:styleLbl>
  <dgm:styleLbl name="f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align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fillClrLst>
    <dgm:linClrLst meth="repeat">
      <a:schemeClr val="accent2">
        <a:tint val="40000"/>
        <a:alpha val="90000"/>
      </a:schemeClr>
      <a:schemeClr val="accent3">
        <a:tint val="40000"/>
        <a:alpha val="90000"/>
      </a:schemeClr>
      <a:schemeClr val="accent4">
        <a:tint val="40000"/>
        <a:alpha val="90000"/>
      </a:schemeClr>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2"/>
    </dgm:linClrLst>
    <dgm:effectClrLst/>
    <dgm:txLinClrLst/>
    <dgm:txFillClrLst meth="repeat">
      <a:schemeClr val="dk1"/>
    </dgm:txFillClrLst>
    <dgm:txEffectClrLst/>
  </dgm:styleLbl>
  <dgm:styleLbl name="fgAcc3">
    <dgm:fillClrLst meth="repeat">
      <a:schemeClr val="lt1">
        <a:alpha val="90000"/>
      </a:schemeClr>
    </dgm:fillClrLst>
    <dgm:linClrLst>
      <a:schemeClr val="accent3"/>
    </dgm:linClrLst>
    <dgm:effectClrLst/>
    <dgm:txLinClrLst/>
    <dgm:txFillClrLst meth="repeat">
      <a:schemeClr val="dk1"/>
    </dgm:txFillClrLst>
    <dgm:txEffectClrLst/>
  </dgm:styleLbl>
  <dgm:styleLbl name="fgAcc4">
    <dgm:fillClrLst meth="repeat">
      <a:schemeClr val="lt1">
        <a:alpha val="90000"/>
      </a:schemeClr>
    </dgm:fillClrLst>
    <dgm:linClrLst>
      <a:schemeClr val="accent4"/>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37383DD7-849B-4369-9752-5AC022FF0A0F}" type="doc">
      <dgm:prSet loTypeId="urn:microsoft.com/office/officeart/2005/8/layout/vList2" loCatId="list" qsTypeId="urn:microsoft.com/office/officeart/2005/8/quickstyle/simple5" qsCatId="simple" csTypeId="urn:microsoft.com/office/officeart/2005/8/colors/colorful1" csCatId="colorful"/>
      <dgm:spPr/>
      <dgm:t>
        <a:bodyPr/>
        <a:lstStyle/>
        <a:p>
          <a:endParaRPr lang="en-IN"/>
        </a:p>
      </dgm:t>
    </dgm:pt>
    <dgm:pt modelId="{351C94D8-E51C-4E5B-8A20-903D2350B460}">
      <dgm:prSet/>
      <dgm:spPr/>
      <dgm:t>
        <a:bodyPr/>
        <a:lstStyle/>
        <a:p>
          <a:r>
            <a:rPr lang="en-US" dirty="0"/>
            <a:t>The library management system has been developed to override the problems prevailing in the practicing manual system .</a:t>
          </a:r>
          <a:endParaRPr lang="en-IN" dirty="0"/>
        </a:p>
      </dgm:t>
    </dgm:pt>
    <dgm:pt modelId="{A1639C2D-97D8-4A23-9770-DB18C63AA23B}" type="parTrans" cxnId="{21DB497F-824C-4A82-9E68-1F8DFFEF0498}">
      <dgm:prSet/>
      <dgm:spPr/>
      <dgm:t>
        <a:bodyPr/>
        <a:lstStyle/>
        <a:p>
          <a:endParaRPr lang="en-IN"/>
        </a:p>
      </dgm:t>
    </dgm:pt>
    <dgm:pt modelId="{66939CD1-CD96-4AC6-A548-0612D23CDF91}" type="sibTrans" cxnId="{21DB497F-824C-4A82-9E68-1F8DFFEF0498}">
      <dgm:prSet/>
      <dgm:spPr/>
      <dgm:t>
        <a:bodyPr/>
        <a:lstStyle/>
        <a:p>
          <a:endParaRPr lang="en-IN"/>
        </a:p>
      </dgm:t>
    </dgm:pt>
    <dgm:pt modelId="{6B6C2D64-EB21-4F69-89ED-E37F85EE7775}">
      <dgm:prSet/>
      <dgm:spPr/>
      <dgm:t>
        <a:bodyPr/>
        <a:lstStyle/>
        <a:p>
          <a:r>
            <a:rPr lang="en-US"/>
            <a:t>The website is reduced as much as possible to avoid errors by entering the data. No formal knowledge is needed for the user to use this website.Thus by all this it proves it is user friendly.</a:t>
          </a:r>
          <a:endParaRPr lang="en-IN"/>
        </a:p>
      </dgm:t>
    </dgm:pt>
    <dgm:pt modelId="{7CF35AFF-015A-4089-8236-59125CC4A0E6}" type="parTrans" cxnId="{A03ABB4A-01C3-4BD8-8551-872D64C86F34}">
      <dgm:prSet/>
      <dgm:spPr/>
      <dgm:t>
        <a:bodyPr/>
        <a:lstStyle/>
        <a:p>
          <a:endParaRPr lang="en-IN"/>
        </a:p>
      </dgm:t>
    </dgm:pt>
    <dgm:pt modelId="{DCFB5246-41CD-4B5F-9965-9291FA417C4A}" type="sibTrans" cxnId="{A03ABB4A-01C3-4BD8-8551-872D64C86F34}">
      <dgm:prSet/>
      <dgm:spPr/>
      <dgm:t>
        <a:bodyPr/>
        <a:lstStyle/>
        <a:p>
          <a:endParaRPr lang="en-IN"/>
        </a:p>
      </dgm:t>
    </dgm:pt>
    <dgm:pt modelId="{99CB2053-744F-4928-894A-1FC9062FA232}">
      <dgm:prSet/>
      <dgm:spPr/>
      <dgm:t>
        <a:bodyPr/>
        <a:lstStyle/>
        <a:p>
          <a:r>
            <a:rPr lang="en-US"/>
            <a:t>First as described above library management system can lead to error free secure reliable and fast management system it can assist the user to concentrate on their other activities rather than to concentrate on the record keeping</a:t>
          </a:r>
          <a:endParaRPr lang="en-IN"/>
        </a:p>
      </dgm:t>
    </dgm:pt>
    <dgm:pt modelId="{22D5288F-D8C9-42F8-BF13-919D00B5F3B7}" type="parTrans" cxnId="{05718907-4209-4A5A-BE0B-92A293257018}">
      <dgm:prSet/>
      <dgm:spPr/>
      <dgm:t>
        <a:bodyPr/>
        <a:lstStyle/>
        <a:p>
          <a:endParaRPr lang="en-IN"/>
        </a:p>
      </dgm:t>
    </dgm:pt>
    <dgm:pt modelId="{7C3AEDA6-BA5C-48ED-A6BC-554FFA177E14}" type="sibTrans" cxnId="{05718907-4209-4A5A-BE0B-92A293257018}">
      <dgm:prSet/>
      <dgm:spPr/>
      <dgm:t>
        <a:bodyPr/>
        <a:lstStyle/>
        <a:p>
          <a:endParaRPr lang="en-IN"/>
        </a:p>
      </dgm:t>
    </dgm:pt>
    <dgm:pt modelId="{293C0D6C-C37D-4662-B4AC-DD0FB7746B17}" type="pres">
      <dgm:prSet presAssocID="{37383DD7-849B-4369-9752-5AC022FF0A0F}" presName="linear" presStyleCnt="0">
        <dgm:presLayoutVars>
          <dgm:animLvl val="lvl"/>
          <dgm:resizeHandles val="exact"/>
        </dgm:presLayoutVars>
      </dgm:prSet>
      <dgm:spPr/>
    </dgm:pt>
    <dgm:pt modelId="{8DC79A06-F5EA-44EA-B250-3C9CD2354BA6}" type="pres">
      <dgm:prSet presAssocID="{351C94D8-E51C-4E5B-8A20-903D2350B460}" presName="parentText" presStyleLbl="node1" presStyleIdx="0" presStyleCnt="3">
        <dgm:presLayoutVars>
          <dgm:chMax val="0"/>
          <dgm:bulletEnabled val="1"/>
        </dgm:presLayoutVars>
      </dgm:prSet>
      <dgm:spPr/>
    </dgm:pt>
    <dgm:pt modelId="{ECCE9101-939E-4321-9EF3-BD2CD224CE58}" type="pres">
      <dgm:prSet presAssocID="{66939CD1-CD96-4AC6-A548-0612D23CDF91}" presName="spacer" presStyleCnt="0"/>
      <dgm:spPr/>
    </dgm:pt>
    <dgm:pt modelId="{2AA1783F-FD8D-4455-A69D-6366C766B41B}" type="pres">
      <dgm:prSet presAssocID="{6B6C2D64-EB21-4F69-89ED-E37F85EE7775}" presName="parentText" presStyleLbl="node1" presStyleIdx="1" presStyleCnt="3">
        <dgm:presLayoutVars>
          <dgm:chMax val="0"/>
          <dgm:bulletEnabled val="1"/>
        </dgm:presLayoutVars>
      </dgm:prSet>
      <dgm:spPr/>
    </dgm:pt>
    <dgm:pt modelId="{F2625758-6940-4415-8998-5CB98148E685}" type="pres">
      <dgm:prSet presAssocID="{DCFB5246-41CD-4B5F-9965-9291FA417C4A}" presName="spacer" presStyleCnt="0"/>
      <dgm:spPr/>
    </dgm:pt>
    <dgm:pt modelId="{2E174FDE-2E4B-4A93-B0A6-C63F4BFBF7CE}" type="pres">
      <dgm:prSet presAssocID="{99CB2053-744F-4928-894A-1FC9062FA232}" presName="parentText" presStyleLbl="node1" presStyleIdx="2" presStyleCnt="3">
        <dgm:presLayoutVars>
          <dgm:chMax val="0"/>
          <dgm:bulletEnabled val="1"/>
        </dgm:presLayoutVars>
      </dgm:prSet>
      <dgm:spPr/>
    </dgm:pt>
  </dgm:ptLst>
  <dgm:cxnLst>
    <dgm:cxn modelId="{05718907-4209-4A5A-BE0B-92A293257018}" srcId="{37383DD7-849B-4369-9752-5AC022FF0A0F}" destId="{99CB2053-744F-4928-894A-1FC9062FA232}" srcOrd="2" destOrd="0" parTransId="{22D5288F-D8C9-42F8-BF13-919D00B5F3B7}" sibTransId="{7C3AEDA6-BA5C-48ED-A6BC-554FFA177E14}"/>
    <dgm:cxn modelId="{435E7249-7861-4ED2-99BB-959A5AEE9430}" type="presOf" srcId="{37383DD7-849B-4369-9752-5AC022FF0A0F}" destId="{293C0D6C-C37D-4662-B4AC-DD0FB7746B17}" srcOrd="0" destOrd="0" presId="urn:microsoft.com/office/officeart/2005/8/layout/vList2"/>
    <dgm:cxn modelId="{A03ABB4A-01C3-4BD8-8551-872D64C86F34}" srcId="{37383DD7-849B-4369-9752-5AC022FF0A0F}" destId="{6B6C2D64-EB21-4F69-89ED-E37F85EE7775}" srcOrd="1" destOrd="0" parTransId="{7CF35AFF-015A-4089-8236-59125CC4A0E6}" sibTransId="{DCFB5246-41CD-4B5F-9965-9291FA417C4A}"/>
    <dgm:cxn modelId="{FF3A2F77-5FE7-4DEC-8533-BE124A3DB218}" type="presOf" srcId="{351C94D8-E51C-4E5B-8A20-903D2350B460}" destId="{8DC79A06-F5EA-44EA-B250-3C9CD2354BA6}" srcOrd="0" destOrd="0" presId="urn:microsoft.com/office/officeart/2005/8/layout/vList2"/>
    <dgm:cxn modelId="{21DB497F-824C-4A82-9E68-1F8DFFEF0498}" srcId="{37383DD7-849B-4369-9752-5AC022FF0A0F}" destId="{351C94D8-E51C-4E5B-8A20-903D2350B460}" srcOrd="0" destOrd="0" parTransId="{A1639C2D-97D8-4A23-9770-DB18C63AA23B}" sibTransId="{66939CD1-CD96-4AC6-A548-0612D23CDF91}"/>
    <dgm:cxn modelId="{9C53B98D-BAB7-45D2-B64C-33DA26BB8EE7}" type="presOf" srcId="{99CB2053-744F-4928-894A-1FC9062FA232}" destId="{2E174FDE-2E4B-4A93-B0A6-C63F4BFBF7CE}" srcOrd="0" destOrd="0" presId="urn:microsoft.com/office/officeart/2005/8/layout/vList2"/>
    <dgm:cxn modelId="{BA3057F6-EDC0-472C-87CF-D62D8159BF2C}" type="presOf" srcId="{6B6C2D64-EB21-4F69-89ED-E37F85EE7775}" destId="{2AA1783F-FD8D-4455-A69D-6366C766B41B}" srcOrd="0" destOrd="0" presId="urn:microsoft.com/office/officeart/2005/8/layout/vList2"/>
    <dgm:cxn modelId="{A8BB59C3-8252-405D-AE77-524DB23076C6}" type="presParOf" srcId="{293C0D6C-C37D-4662-B4AC-DD0FB7746B17}" destId="{8DC79A06-F5EA-44EA-B250-3C9CD2354BA6}" srcOrd="0" destOrd="0" presId="urn:microsoft.com/office/officeart/2005/8/layout/vList2"/>
    <dgm:cxn modelId="{87F0EEDC-48DD-4C0D-9D6D-FDA540FA5A2C}" type="presParOf" srcId="{293C0D6C-C37D-4662-B4AC-DD0FB7746B17}" destId="{ECCE9101-939E-4321-9EF3-BD2CD224CE58}" srcOrd="1" destOrd="0" presId="urn:microsoft.com/office/officeart/2005/8/layout/vList2"/>
    <dgm:cxn modelId="{C66EDA1C-324C-49E3-A358-8E291E8958ED}" type="presParOf" srcId="{293C0D6C-C37D-4662-B4AC-DD0FB7746B17}" destId="{2AA1783F-FD8D-4455-A69D-6366C766B41B}" srcOrd="2" destOrd="0" presId="urn:microsoft.com/office/officeart/2005/8/layout/vList2"/>
    <dgm:cxn modelId="{8F1CE199-5AC3-46BF-AFB1-1C7BF56B1F41}" type="presParOf" srcId="{293C0D6C-C37D-4662-B4AC-DD0FB7746B17}" destId="{F2625758-6940-4415-8998-5CB98148E685}" srcOrd="3" destOrd="0" presId="urn:microsoft.com/office/officeart/2005/8/layout/vList2"/>
    <dgm:cxn modelId="{EEB8E21E-2185-453D-8908-7BC09ECC33D6}" type="presParOf" srcId="{293C0D6C-C37D-4662-B4AC-DD0FB7746B17}" destId="{2E174FDE-2E4B-4A93-B0A6-C63F4BFBF7CE}" srcOrd="4" destOrd="0" presId="urn:microsoft.com/office/officeart/2005/8/layout/vList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B65696CC-B7F1-4887-8D0A-7D8AC5610121}" type="doc">
      <dgm:prSet loTypeId="urn:microsoft.com/office/officeart/2005/8/layout/target3" loCatId="relationship" qsTypeId="urn:microsoft.com/office/officeart/2005/8/quickstyle/simple2" qsCatId="simple" csTypeId="urn:microsoft.com/office/officeart/2005/8/colors/colorful1" csCatId="colorful"/>
      <dgm:spPr/>
      <dgm:t>
        <a:bodyPr/>
        <a:lstStyle/>
        <a:p>
          <a:endParaRPr lang="en-IN"/>
        </a:p>
      </dgm:t>
    </dgm:pt>
    <dgm:pt modelId="{9EA5DD4B-C8F2-4948-8F71-4E2C478D332F}">
      <dgm:prSet/>
      <dgm:spPr/>
      <dgm:t>
        <a:bodyPr/>
        <a:lstStyle/>
        <a:p>
          <a:r>
            <a:rPr lang="en-IN"/>
            <a:t>The </a:t>
          </a:r>
          <a:r>
            <a:rPr lang="en-US" b="1"/>
            <a:t>B</a:t>
          </a:r>
          <a:r>
            <a:rPr lang="en-IN" b="1"/>
            <a:t>ack</a:t>
          </a:r>
          <a:r>
            <a:rPr lang="en-US" b="1"/>
            <a:t>-</a:t>
          </a:r>
          <a:r>
            <a:rPr lang="en-IN" b="1"/>
            <a:t>end</a:t>
          </a:r>
          <a:r>
            <a:rPr lang="en-IN"/>
            <a:t> refers to parts of a computer application or a program’s code that allow it to operate and that cannot be accessed by a user. </a:t>
          </a:r>
        </a:p>
      </dgm:t>
    </dgm:pt>
    <dgm:pt modelId="{17B23E6A-2B23-4AFD-8CAA-FF1DEB3905D0}" type="parTrans" cxnId="{C9DF3333-813B-41E5-9339-24FFCA485499}">
      <dgm:prSet/>
      <dgm:spPr/>
      <dgm:t>
        <a:bodyPr/>
        <a:lstStyle/>
        <a:p>
          <a:endParaRPr lang="en-IN"/>
        </a:p>
      </dgm:t>
    </dgm:pt>
    <dgm:pt modelId="{D58AEB20-EE14-4C81-B9D0-4A5604EB9449}" type="sibTrans" cxnId="{C9DF3333-813B-41E5-9339-24FFCA485499}">
      <dgm:prSet/>
      <dgm:spPr/>
      <dgm:t>
        <a:bodyPr/>
        <a:lstStyle/>
        <a:p>
          <a:endParaRPr lang="en-IN"/>
        </a:p>
      </dgm:t>
    </dgm:pt>
    <dgm:pt modelId="{3D43293D-C1B7-42BC-837C-D2219F31EECD}">
      <dgm:prSet/>
      <dgm:spPr/>
      <dgm:t>
        <a:bodyPr/>
        <a:lstStyle/>
        <a:p>
          <a:r>
            <a:rPr lang="en-IN"/>
            <a:t>Most data and operating syntax are stored and accessed in the back end of a computer system.</a:t>
          </a:r>
        </a:p>
      </dgm:t>
    </dgm:pt>
    <dgm:pt modelId="{A415A07C-E8A3-45B1-BC20-A1A3C6A3CBE6}" type="parTrans" cxnId="{45A03B86-6345-475D-BA43-6F7E058F3069}">
      <dgm:prSet/>
      <dgm:spPr/>
      <dgm:t>
        <a:bodyPr/>
        <a:lstStyle/>
        <a:p>
          <a:endParaRPr lang="en-IN"/>
        </a:p>
      </dgm:t>
    </dgm:pt>
    <dgm:pt modelId="{85639298-D5B5-4F79-A292-0F173B97DCD4}" type="sibTrans" cxnId="{45A03B86-6345-475D-BA43-6F7E058F3069}">
      <dgm:prSet/>
      <dgm:spPr/>
      <dgm:t>
        <a:bodyPr/>
        <a:lstStyle/>
        <a:p>
          <a:endParaRPr lang="en-IN"/>
        </a:p>
      </dgm:t>
    </dgm:pt>
    <dgm:pt modelId="{94A24C20-106C-4462-81FD-B6676245137F}">
      <dgm:prSet/>
      <dgm:spPr/>
      <dgm:t>
        <a:bodyPr/>
        <a:lstStyle/>
        <a:p>
          <a:r>
            <a:rPr lang="en-IN"/>
            <a:t>A back-end application or program supports front-end user services, and interfaces with any required resources. </a:t>
          </a:r>
        </a:p>
      </dgm:t>
    </dgm:pt>
    <dgm:pt modelId="{EFDDEB23-041D-41FD-B0A7-FC1A35C65862}" type="parTrans" cxnId="{7EB7C7BD-75EE-4D34-BEF5-D748B8AB44E7}">
      <dgm:prSet/>
      <dgm:spPr/>
      <dgm:t>
        <a:bodyPr/>
        <a:lstStyle/>
        <a:p>
          <a:endParaRPr lang="en-IN"/>
        </a:p>
      </dgm:t>
    </dgm:pt>
    <dgm:pt modelId="{E2B81192-7306-484F-B3D1-2D3C55D96E8D}" type="sibTrans" cxnId="{7EB7C7BD-75EE-4D34-BEF5-D748B8AB44E7}">
      <dgm:prSet/>
      <dgm:spPr/>
      <dgm:t>
        <a:bodyPr/>
        <a:lstStyle/>
        <a:p>
          <a:endParaRPr lang="en-IN"/>
        </a:p>
      </dgm:t>
    </dgm:pt>
    <dgm:pt modelId="{C5045B97-1E25-4994-96C8-0348ADCED521}">
      <dgm:prSet/>
      <dgm:spPr/>
      <dgm:t>
        <a:bodyPr/>
        <a:lstStyle/>
        <a:p>
          <a:r>
            <a:rPr lang="en-IN"/>
            <a:t>The back-end application may interact directly with the front end or it may be called from an intermediate program that mediates front-end and back-end activities.</a:t>
          </a:r>
        </a:p>
      </dgm:t>
    </dgm:pt>
    <dgm:pt modelId="{2E6080EB-14EA-4BB0-BF58-849193F20940}" type="parTrans" cxnId="{D4B16F68-C057-4EAA-BA1A-38062D62C888}">
      <dgm:prSet/>
      <dgm:spPr/>
      <dgm:t>
        <a:bodyPr/>
        <a:lstStyle/>
        <a:p>
          <a:endParaRPr lang="en-IN"/>
        </a:p>
      </dgm:t>
    </dgm:pt>
    <dgm:pt modelId="{2D00E64E-949E-42A6-AB96-BF0A13EE3DC0}" type="sibTrans" cxnId="{D4B16F68-C057-4EAA-BA1A-38062D62C888}">
      <dgm:prSet/>
      <dgm:spPr/>
      <dgm:t>
        <a:bodyPr/>
        <a:lstStyle/>
        <a:p>
          <a:endParaRPr lang="en-IN"/>
        </a:p>
      </dgm:t>
    </dgm:pt>
    <dgm:pt modelId="{AE880A2E-EEBF-47CC-8262-C25ED88B1A27}">
      <dgm:prSet/>
      <dgm:spPr/>
      <dgm:t>
        <a:bodyPr/>
        <a:lstStyle/>
        <a:p>
          <a:r>
            <a:rPr lang="en-US" b="0" i="0" dirty="0"/>
            <a:t>Back-end developers ensure the website performs correctly, focusing on databases, back-end logic, application programming interface (APIs), architecture, and servers.</a:t>
          </a:r>
          <a:endParaRPr lang="en-IN" dirty="0"/>
        </a:p>
      </dgm:t>
    </dgm:pt>
    <dgm:pt modelId="{B4B9C7D9-06A5-4692-867A-63136B9FAC27}" type="parTrans" cxnId="{68DA0BAB-5F02-4590-92C1-38E10CBFA099}">
      <dgm:prSet/>
      <dgm:spPr/>
      <dgm:t>
        <a:bodyPr/>
        <a:lstStyle/>
        <a:p>
          <a:endParaRPr lang="en-IN"/>
        </a:p>
      </dgm:t>
    </dgm:pt>
    <dgm:pt modelId="{6E9187FE-6CAA-4295-8B5C-E35F50023AEE}" type="sibTrans" cxnId="{68DA0BAB-5F02-4590-92C1-38E10CBFA099}">
      <dgm:prSet/>
      <dgm:spPr/>
      <dgm:t>
        <a:bodyPr/>
        <a:lstStyle/>
        <a:p>
          <a:endParaRPr lang="en-IN"/>
        </a:p>
      </dgm:t>
    </dgm:pt>
    <dgm:pt modelId="{80B2A96E-F8AC-4745-9470-8733B4AA05F6}" type="pres">
      <dgm:prSet presAssocID="{B65696CC-B7F1-4887-8D0A-7D8AC5610121}" presName="Name0" presStyleCnt="0">
        <dgm:presLayoutVars>
          <dgm:chMax val="7"/>
          <dgm:dir/>
          <dgm:animLvl val="lvl"/>
          <dgm:resizeHandles val="exact"/>
        </dgm:presLayoutVars>
      </dgm:prSet>
      <dgm:spPr/>
    </dgm:pt>
    <dgm:pt modelId="{70F366D5-00EA-4D97-B60A-3247CEB0BBB4}" type="pres">
      <dgm:prSet presAssocID="{9EA5DD4B-C8F2-4948-8F71-4E2C478D332F}" presName="circle1" presStyleLbl="node1" presStyleIdx="0" presStyleCnt="5"/>
      <dgm:spPr/>
    </dgm:pt>
    <dgm:pt modelId="{D86FEB09-E1C7-46C0-A281-58D648D3FAE8}" type="pres">
      <dgm:prSet presAssocID="{9EA5DD4B-C8F2-4948-8F71-4E2C478D332F}" presName="space" presStyleCnt="0"/>
      <dgm:spPr/>
    </dgm:pt>
    <dgm:pt modelId="{CC58E32A-0A3A-498B-A0F0-2B55419B6FE1}" type="pres">
      <dgm:prSet presAssocID="{9EA5DD4B-C8F2-4948-8F71-4E2C478D332F}" presName="rect1" presStyleLbl="alignAcc1" presStyleIdx="0" presStyleCnt="5"/>
      <dgm:spPr/>
    </dgm:pt>
    <dgm:pt modelId="{B96022A6-806B-434A-8B9E-82CAD1F229EC}" type="pres">
      <dgm:prSet presAssocID="{3D43293D-C1B7-42BC-837C-D2219F31EECD}" presName="vertSpace2" presStyleLbl="node1" presStyleIdx="0" presStyleCnt="5"/>
      <dgm:spPr/>
    </dgm:pt>
    <dgm:pt modelId="{F909BB7A-C4AB-41ED-AB00-4DF7BDBDAD8F}" type="pres">
      <dgm:prSet presAssocID="{3D43293D-C1B7-42BC-837C-D2219F31EECD}" presName="circle2" presStyleLbl="node1" presStyleIdx="1" presStyleCnt="5"/>
      <dgm:spPr/>
    </dgm:pt>
    <dgm:pt modelId="{CA3417A3-834E-48D3-BB64-64FCBD267CFE}" type="pres">
      <dgm:prSet presAssocID="{3D43293D-C1B7-42BC-837C-D2219F31EECD}" presName="rect2" presStyleLbl="alignAcc1" presStyleIdx="1" presStyleCnt="5"/>
      <dgm:spPr/>
    </dgm:pt>
    <dgm:pt modelId="{178F2E42-787C-443B-B57E-2956ECE806F9}" type="pres">
      <dgm:prSet presAssocID="{94A24C20-106C-4462-81FD-B6676245137F}" presName="vertSpace3" presStyleLbl="node1" presStyleIdx="1" presStyleCnt="5"/>
      <dgm:spPr/>
    </dgm:pt>
    <dgm:pt modelId="{B92BA804-3EC3-47B9-8062-DFC252FFB79A}" type="pres">
      <dgm:prSet presAssocID="{94A24C20-106C-4462-81FD-B6676245137F}" presName="circle3" presStyleLbl="node1" presStyleIdx="2" presStyleCnt="5"/>
      <dgm:spPr/>
    </dgm:pt>
    <dgm:pt modelId="{99D2F198-CF6E-425E-8EAA-53855616904C}" type="pres">
      <dgm:prSet presAssocID="{94A24C20-106C-4462-81FD-B6676245137F}" presName="rect3" presStyleLbl="alignAcc1" presStyleIdx="2" presStyleCnt="5"/>
      <dgm:spPr/>
    </dgm:pt>
    <dgm:pt modelId="{CF9BCE30-E152-475F-A152-F57D246C7A77}" type="pres">
      <dgm:prSet presAssocID="{C5045B97-1E25-4994-96C8-0348ADCED521}" presName="vertSpace4" presStyleLbl="node1" presStyleIdx="2" presStyleCnt="5"/>
      <dgm:spPr/>
    </dgm:pt>
    <dgm:pt modelId="{0184C1A7-69C1-4D3A-B9C3-A5294009A313}" type="pres">
      <dgm:prSet presAssocID="{C5045B97-1E25-4994-96C8-0348ADCED521}" presName="circle4" presStyleLbl="node1" presStyleIdx="3" presStyleCnt="5"/>
      <dgm:spPr/>
    </dgm:pt>
    <dgm:pt modelId="{66A8D06D-B327-4398-8051-6E83F8D18180}" type="pres">
      <dgm:prSet presAssocID="{C5045B97-1E25-4994-96C8-0348ADCED521}" presName="rect4" presStyleLbl="alignAcc1" presStyleIdx="3" presStyleCnt="5"/>
      <dgm:spPr/>
    </dgm:pt>
    <dgm:pt modelId="{916AA890-1367-42FF-8DD5-CB91008C29A0}" type="pres">
      <dgm:prSet presAssocID="{AE880A2E-EEBF-47CC-8262-C25ED88B1A27}" presName="vertSpace5" presStyleLbl="node1" presStyleIdx="3" presStyleCnt="5"/>
      <dgm:spPr/>
    </dgm:pt>
    <dgm:pt modelId="{677AEFD6-6780-4423-8F66-A57898F649D7}" type="pres">
      <dgm:prSet presAssocID="{AE880A2E-EEBF-47CC-8262-C25ED88B1A27}" presName="circle5" presStyleLbl="node1" presStyleIdx="4" presStyleCnt="5"/>
      <dgm:spPr/>
    </dgm:pt>
    <dgm:pt modelId="{7320BE79-006E-4BCC-B304-E2457BC67790}" type="pres">
      <dgm:prSet presAssocID="{AE880A2E-EEBF-47CC-8262-C25ED88B1A27}" presName="rect5" presStyleLbl="alignAcc1" presStyleIdx="4" presStyleCnt="5"/>
      <dgm:spPr/>
    </dgm:pt>
    <dgm:pt modelId="{95FCEBF1-8F8B-46CE-9E6D-420A097CCC80}" type="pres">
      <dgm:prSet presAssocID="{9EA5DD4B-C8F2-4948-8F71-4E2C478D332F}" presName="rect1ParTxNoCh" presStyleLbl="alignAcc1" presStyleIdx="4" presStyleCnt="5">
        <dgm:presLayoutVars>
          <dgm:chMax val="1"/>
          <dgm:bulletEnabled val="1"/>
        </dgm:presLayoutVars>
      </dgm:prSet>
      <dgm:spPr/>
    </dgm:pt>
    <dgm:pt modelId="{E6B94732-73BC-403F-BAF6-EF30D1F391C1}" type="pres">
      <dgm:prSet presAssocID="{3D43293D-C1B7-42BC-837C-D2219F31EECD}" presName="rect2ParTxNoCh" presStyleLbl="alignAcc1" presStyleIdx="4" presStyleCnt="5">
        <dgm:presLayoutVars>
          <dgm:chMax val="1"/>
          <dgm:bulletEnabled val="1"/>
        </dgm:presLayoutVars>
      </dgm:prSet>
      <dgm:spPr/>
    </dgm:pt>
    <dgm:pt modelId="{CE36B26C-3191-49C1-B597-2E330F258818}" type="pres">
      <dgm:prSet presAssocID="{94A24C20-106C-4462-81FD-B6676245137F}" presName="rect3ParTxNoCh" presStyleLbl="alignAcc1" presStyleIdx="4" presStyleCnt="5">
        <dgm:presLayoutVars>
          <dgm:chMax val="1"/>
          <dgm:bulletEnabled val="1"/>
        </dgm:presLayoutVars>
      </dgm:prSet>
      <dgm:spPr/>
    </dgm:pt>
    <dgm:pt modelId="{95B15EE7-28DD-4F69-866C-197018D1D2DB}" type="pres">
      <dgm:prSet presAssocID="{C5045B97-1E25-4994-96C8-0348ADCED521}" presName="rect4ParTxNoCh" presStyleLbl="alignAcc1" presStyleIdx="4" presStyleCnt="5">
        <dgm:presLayoutVars>
          <dgm:chMax val="1"/>
          <dgm:bulletEnabled val="1"/>
        </dgm:presLayoutVars>
      </dgm:prSet>
      <dgm:spPr/>
    </dgm:pt>
    <dgm:pt modelId="{354B6B16-DD8C-4A3E-B591-E46F10E4765F}" type="pres">
      <dgm:prSet presAssocID="{AE880A2E-EEBF-47CC-8262-C25ED88B1A27}" presName="rect5ParTxNoCh" presStyleLbl="alignAcc1" presStyleIdx="4" presStyleCnt="5">
        <dgm:presLayoutVars>
          <dgm:chMax val="1"/>
          <dgm:bulletEnabled val="1"/>
        </dgm:presLayoutVars>
      </dgm:prSet>
      <dgm:spPr/>
    </dgm:pt>
  </dgm:ptLst>
  <dgm:cxnLst>
    <dgm:cxn modelId="{FB37A20D-78D5-4C60-85AA-012F272B14EE}" type="presOf" srcId="{94A24C20-106C-4462-81FD-B6676245137F}" destId="{CE36B26C-3191-49C1-B597-2E330F258818}" srcOrd="1" destOrd="0" presId="urn:microsoft.com/office/officeart/2005/8/layout/target3"/>
    <dgm:cxn modelId="{B0CAC01F-B8ED-4EE0-9E96-78D0C1066C57}" type="presOf" srcId="{C5045B97-1E25-4994-96C8-0348ADCED521}" destId="{66A8D06D-B327-4398-8051-6E83F8D18180}" srcOrd="0" destOrd="0" presId="urn:microsoft.com/office/officeart/2005/8/layout/target3"/>
    <dgm:cxn modelId="{94A85126-F259-4C33-ACED-30C0B44EB8FE}" type="presOf" srcId="{9EA5DD4B-C8F2-4948-8F71-4E2C478D332F}" destId="{CC58E32A-0A3A-498B-A0F0-2B55419B6FE1}" srcOrd="0" destOrd="0" presId="urn:microsoft.com/office/officeart/2005/8/layout/target3"/>
    <dgm:cxn modelId="{C9DF3333-813B-41E5-9339-24FFCA485499}" srcId="{B65696CC-B7F1-4887-8D0A-7D8AC5610121}" destId="{9EA5DD4B-C8F2-4948-8F71-4E2C478D332F}" srcOrd="0" destOrd="0" parTransId="{17B23E6A-2B23-4AFD-8CAA-FF1DEB3905D0}" sibTransId="{D58AEB20-EE14-4C81-B9D0-4A5604EB9449}"/>
    <dgm:cxn modelId="{A0359738-5373-4667-BC4F-537A45E0F4D2}" type="presOf" srcId="{3D43293D-C1B7-42BC-837C-D2219F31EECD}" destId="{CA3417A3-834E-48D3-BB64-64FCBD267CFE}" srcOrd="0" destOrd="0" presId="urn:microsoft.com/office/officeart/2005/8/layout/target3"/>
    <dgm:cxn modelId="{E1518741-B634-441D-A2D1-063FB82575AA}" type="presOf" srcId="{94A24C20-106C-4462-81FD-B6676245137F}" destId="{99D2F198-CF6E-425E-8EAA-53855616904C}" srcOrd="0" destOrd="0" presId="urn:microsoft.com/office/officeart/2005/8/layout/target3"/>
    <dgm:cxn modelId="{A758F544-CC23-4775-9F98-5593ED901E18}" type="presOf" srcId="{3D43293D-C1B7-42BC-837C-D2219F31EECD}" destId="{E6B94732-73BC-403F-BAF6-EF30D1F391C1}" srcOrd="1" destOrd="0" presId="urn:microsoft.com/office/officeart/2005/8/layout/target3"/>
    <dgm:cxn modelId="{D4B16F68-C057-4EAA-BA1A-38062D62C888}" srcId="{B65696CC-B7F1-4887-8D0A-7D8AC5610121}" destId="{C5045B97-1E25-4994-96C8-0348ADCED521}" srcOrd="3" destOrd="0" parTransId="{2E6080EB-14EA-4BB0-BF58-849193F20940}" sibTransId="{2D00E64E-949E-42A6-AB96-BF0A13EE3DC0}"/>
    <dgm:cxn modelId="{9DC88D49-F75C-4363-9283-62B497ED39EE}" type="presOf" srcId="{AE880A2E-EEBF-47CC-8262-C25ED88B1A27}" destId="{7320BE79-006E-4BCC-B304-E2457BC67790}" srcOrd="0" destOrd="0" presId="urn:microsoft.com/office/officeart/2005/8/layout/target3"/>
    <dgm:cxn modelId="{45A03B86-6345-475D-BA43-6F7E058F3069}" srcId="{B65696CC-B7F1-4887-8D0A-7D8AC5610121}" destId="{3D43293D-C1B7-42BC-837C-D2219F31EECD}" srcOrd="1" destOrd="0" parTransId="{A415A07C-E8A3-45B1-BC20-A1A3C6A3CBE6}" sibTransId="{85639298-D5B5-4F79-A292-0F173B97DCD4}"/>
    <dgm:cxn modelId="{68DA0BAB-5F02-4590-92C1-38E10CBFA099}" srcId="{B65696CC-B7F1-4887-8D0A-7D8AC5610121}" destId="{AE880A2E-EEBF-47CC-8262-C25ED88B1A27}" srcOrd="4" destOrd="0" parTransId="{B4B9C7D9-06A5-4692-867A-63136B9FAC27}" sibTransId="{6E9187FE-6CAA-4295-8B5C-E35F50023AEE}"/>
    <dgm:cxn modelId="{7EB7C7BD-75EE-4D34-BEF5-D748B8AB44E7}" srcId="{B65696CC-B7F1-4887-8D0A-7D8AC5610121}" destId="{94A24C20-106C-4462-81FD-B6676245137F}" srcOrd="2" destOrd="0" parTransId="{EFDDEB23-041D-41FD-B0A7-FC1A35C65862}" sibTransId="{E2B81192-7306-484F-B3D1-2D3C55D96E8D}"/>
    <dgm:cxn modelId="{FE423CC9-30CA-4CF1-935D-256D8C2BC947}" type="presOf" srcId="{C5045B97-1E25-4994-96C8-0348ADCED521}" destId="{95B15EE7-28DD-4F69-866C-197018D1D2DB}" srcOrd="1" destOrd="0" presId="urn:microsoft.com/office/officeart/2005/8/layout/target3"/>
    <dgm:cxn modelId="{9DA0B4D5-2025-4951-946B-CC943D994A1D}" type="presOf" srcId="{B65696CC-B7F1-4887-8D0A-7D8AC5610121}" destId="{80B2A96E-F8AC-4745-9470-8733B4AA05F6}" srcOrd="0" destOrd="0" presId="urn:microsoft.com/office/officeart/2005/8/layout/target3"/>
    <dgm:cxn modelId="{37ACECD6-D564-46E1-8435-F19BF2D949C6}" type="presOf" srcId="{AE880A2E-EEBF-47CC-8262-C25ED88B1A27}" destId="{354B6B16-DD8C-4A3E-B591-E46F10E4765F}" srcOrd="1" destOrd="0" presId="urn:microsoft.com/office/officeart/2005/8/layout/target3"/>
    <dgm:cxn modelId="{C305A5E5-F018-40DD-87F8-9F37F7E49110}" type="presOf" srcId="{9EA5DD4B-C8F2-4948-8F71-4E2C478D332F}" destId="{95FCEBF1-8F8B-46CE-9E6D-420A097CCC80}" srcOrd="1" destOrd="0" presId="urn:microsoft.com/office/officeart/2005/8/layout/target3"/>
    <dgm:cxn modelId="{A8BE2147-19F6-40A8-B2D4-E8794C6BBA09}" type="presParOf" srcId="{80B2A96E-F8AC-4745-9470-8733B4AA05F6}" destId="{70F366D5-00EA-4D97-B60A-3247CEB0BBB4}" srcOrd="0" destOrd="0" presId="urn:microsoft.com/office/officeart/2005/8/layout/target3"/>
    <dgm:cxn modelId="{3F22A908-4162-46E6-86E7-A571861A5767}" type="presParOf" srcId="{80B2A96E-F8AC-4745-9470-8733B4AA05F6}" destId="{D86FEB09-E1C7-46C0-A281-58D648D3FAE8}" srcOrd="1" destOrd="0" presId="urn:microsoft.com/office/officeart/2005/8/layout/target3"/>
    <dgm:cxn modelId="{E3D8B2C3-BC2A-4E45-9546-B9C496EA807C}" type="presParOf" srcId="{80B2A96E-F8AC-4745-9470-8733B4AA05F6}" destId="{CC58E32A-0A3A-498B-A0F0-2B55419B6FE1}" srcOrd="2" destOrd="0" presId="urn:microsoft.com/office/officeart/2005/8/layout/target3"/>
    <dgm:cxn modelId="{8705F67D-E27B-4D19-A632-ED45FD18EC47}" type="presParOf" srcId="{80B2A96E-F8AC-4745-9470-8733B4AA05F6}" destId="{B96022A6-806B-434A-8B9E-82CAD1F229EC}" srcOrd="3" destOrd="0" presId="urn:microsoft.com/office/officeart/2005/8/layout/target3"/>
    <dgm:cxn modelId="{DE665A4E-77C9-4425-9E34-E8E256F9415C}" type="presParOf" srcId="{80B2A96E-F8AC-4745-9470-8733B4AA05F6}" destId="{F909BB7A-C4AB-41ED-AB00-4DF7BDBDAD8F}" srcOrd="4" destOrd="0" presId="urn:microsoft.com/office/officeart/2005/8/layout/target3"/>
    <dgm:cxn modelId="{5CFD1A9F-DEE7-434E-944D-DFE4E38DF0D6}" type="presParOf" srcId="{80B2A96E-F8AC-4745-9470-8733B4AA05F6}" destId="{CA3417A3-834E-48D3-BB64-64FCBD267CFE}" srcOrd="5" destOrd="0" presId="urn:microsoft.com/office/officeart/2005/8/layout/target3"/>
    <dgm:cxn modelId="{EEB151BA-B70D-4AE5-85AB-71A075F87CEB}" type="presParOf" srcId="{80B2A96E-F8AC-4745-9470-8733B4AA05F6}" destId="{178F2E42-787C-443B-B57E-2956ECE806F9}" srcOrd="6" destOrd="0" presId="urn:microsoft.com/office/officeart/2005/8/layout/target3"/>
    <dgm:cxn modelId="{824D1DD5-E902-4994-9024-045563FD3C5B}" type="presParOf" srcId="{80B2A96E-F8AC-4745-9470-8733B4AA05F6}" destId="{B92BA804-3EC3-47B9-8062-DFC252FFB79A}" srcOrd="7" destOrd="0" presId="urn:microsoft.com/office/officeart/2005/8/layout/target3"/>
    <dgm:cxn modelId="{E3F212E4-5D9C-424A-92EF-D09347ED56C0}" type="presParOf" srcId="{80B2A96E-F8AC-4745-9470-8733B4AA05F6}" destId="{99D2F198-CF6E-425E-8EAA-53855616904C}" srcOrd="8" destOrd="0" presId="urn:microsoft.com/office/officeart/2005/8/layout/target3"/>
    <dgm:cxn modelId="{00CC4B84-624A-424F-956D-94D2F555A6C1}" type="presParOf" srcId="{80B2A96E-F8AC-4745-9470-8733B4AA05F6}" destId="{CF9BCE30-E152-475F-A152-F57D246C7A77}" srcOrd="9" destOrd="0" presId="urn:microsoft.com/office/officeart/2005/8/layout/target3"/>
    <dgm:cxn modelId="{72DAA656-0892-41F3-8DE4-41AA9168BA31}" type="presParOf" srcId="{80B2A96E-F8AC-4745-9470-8733B4AA05F6}" destId="{0184C1A7-69C1-4D3A-B9C3-A5294009A313}" srcOrd="10" destOrd="0" presId="urn:microsoft.com/office/officeart/2005/8/layout/target3"/>
    <dgm:cxn modelId="{825D2932-4FF5-46FC-8A82-23E964B614B4}" type="presParOf" srcId="{80B2A96E-F8AC-4745-9470-8733B4AA05F6}" destId="{66A8D06D-B327-4398-8051-6E83F8D18180}" srcOrd="11" destOrd="0" presId="urn:microsoft.com/office/officeart/2005/8/layout/target3"/>
    <dgm:cxn modelId="{3E035EAB-569A-45FB-8EC3-E4968177339F}" type="presParOf" srcId="{80B2A96E-F8AC-4745-9470-8733B4AA05F6}" destId="{916AA890-1367-42FF-8DD5-CB91008C29A0}" srcOrd="12" destOrd="0" presId="urn:microsoft.com/office/officeart/2005/8/layout/target3"/>
    <dgm:cxn modelId="{059EFCAC-FF50-440C-A6B7-FE40C9ED98F5}" type="presParOf" srcId="{80B2A96E-F8AC-4745-9470-8733B4AA05F6}" destId="{677AEFD6-6780-4423-8F66-A57898F649D7}" srcOrd="13" destOrd="0" presId="urn:microsoft.com/office/officeart/2005/8/layout/target3"/>
    <dgm:cxn modelId="{9961C6B7-6C06-47EF-AA49-7C420901C076}" type="presParOf" srcId="{80B2A96E-F8AC-4745-9470-8733B4AA05F6}" destId="{7320BE79-006E-4BCC-B304-E2457BC67790}" srcOrd="14" destOrd="0" presId="urn:microsoft.com/office/officeart/2005/8/layout/target3"/>
    <dgm:cxn modelId="{E5146347-766B-4DE0-8785-CAD420C7F2E4}" type="presParOf" srcId="{80B2A96E-F8AC-4745-9470-8733B4AA05F6}" destId="{95FCEBF1-8F8B-46CE-9E6D-420A097CCC80}" srcOrd="15" destOrd="0" presId="urn:microsoft.com/office/officeart/2005/8/layout/target3"/>
    <dgm:cxn modelId="{E81A8744-713F-4F12-B7FA-31F77E810AD8}" type="presParOf" srcId="{80B2A96E-F8AC-4745-9470-8733B4AA05F6}" destId="{E6B94732-73BC-403F-BAF6-EF30D1F391C1}" srcOrd="16" destOrd="0" presId="urn:microsoft.com/office/officeart/2005/8/layout/target3"/>
    <dgm:cxn modelId="{AD0DCAC5-197F-4217-B653-40E084C79B11}" type="presParOf" srcId="{80B2A96E-F8AC-4745-9470-8733B4AA05F6}" destId="{CE36B26C-3191-49C1-B597-2E330F258818}" srcOrd="17" destOrd="0" presId="urn:microsoft.com/office/officeart/2005/8/layout/target3"/>
    <dgm:cxn modelId="{EB47FD37-88D2-40B3-BC8F-036CD62705A4}" type="presParOf" srcId="{80B2A96E-F8AC-4745-9470-8733B4AA05F6}" destId="{95B15EE7-28DD-4F69-866C-197018D1D2DB}" srcOrd="18" destOrd="0" presId="urn:microsoft.com/office/officeart/2005/8/layout/target3"/>
    <dgm:cxn modelId="{997B6ED8-B42F-4A32-9CE8-7C3EB46D6064}" type="presParOf" srcId="{80B2A96E-F8AC-4745-9470-8733B4AA05F6}" destId="{354B6B16-DD8C-4A3E-B591-E46F10E4765F}" srcOrd="19" destOrd="0" presId="urn:microsoft.com/office/officeart/2005/8/layout/target3"/>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DC79A06-F5EA-44EA-B250-3C9CD2354BA6}">
      <dsp:nvSpPr>
        <dsp:cNvPr id="0" name=""/>
        <dsp:cNvSpPr/>
      </dsp:nvSpPr>
      <dsp:spPr>
        <a:xfrm>
          <a:off x="0" y="100605"/>
          <a:ext cx="8915400" cy="1433478"/>
        </a:xfrm>
        <a:prstGeom prst="roundRect">
          <a:avLst/>
        </a:prstGeom>
        <a:gradFill rotWithShape="0">
          <a:gsLst>
            <a:gs pos="0">
              <a:schemeClr val="accent2">
                <a:hueOff val="0"/>
                <a:satOff val="0"/>
                <a:lumOff val="0"/>
                <a:alphaOff val="0"/>
                <a:tint val="96000"/>
                <a:lumMod val="104000"/>
              </a:schemeClr>
            </a:gs>
            <a:gs pos="100000">
              <a:schemeClr val="accent2">
                <a:hueOff val="0"/>
                <a:satOff val="0"/>
                <a:lumOff val="0"/>
                <a:alphaOff val="0"/>
                <a:shade val="98000"/>
                <a:lumMod val="94000"/>
              </a:schemeClr>
            </a:gs>
          </a:gsLst>
          <a:lin ang="5400000" scaled="0"/>
        </a:gradFill>
        <a:ln>
          <a:noFill/>
        </a:ln>
        <a:effectLst>
          <a:outerShdw blurRad="50800" dist="38100" dir="5400000" rotWithShape="0">
            <a:srgbClr val="000000">
              <a:alpha val="6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dirty="0"/>
            <a:t>The library management system has been developed to override the problems prevailing in the practicing manual system .</a:t>
          </a:r>
          <a:endParaRPr lang="en-IN" sz="2000" kern="1200" dirty="0"/>
        </a:p>
      </dsp:txBody>
      <dsp:txXfrm>
        <a:off x="69977" y="170582"/>
        <a:ext cx="8775446" cy="1293524"/>
      </dsp:txXfrm>
    </dsp:sp>
    <dsp:sp modelId="{2AA1783F-FD8D-4455-A69D-6366C766B41B}">
      <dsp:nvSpPr>
        <dsp:cNvPr id="0" name=""/>
        <dsp:cNvSpPr/>
      </dsp:nvSpPr>
      <dsp:spPr>
        <a:xfrm>
          <a:off x="0" y="1591683"/>
          <a:ext cx="8915400" cy="1433478"/>
        </a:xfrm>
        <a:prstGeom prst="roundRect">
          <a:avLst/>
        </a:prstGeom>
        <a:gradFill rotWithShape="0">
          <a:gsLst>
            <a:gs pos="0">
              <a:schemeClr val="accent3">
                <a:hueOff val="0"/>
                <a:satOff val="0"/>
                <a:lumOff val="0"/>
                <a:alphaOff val="0"/>
                <a:tint val="96000"/>
                <a:lumMod val="104000"/>
              </a:schemeClr>
            </a:gs>
            <a:gs pos="100000">
              <a:schemeClr val="accent3">
                <a:hueOff val="0"/>
                <a:satOff val="0"/>
                <a:lumOff val="0"/>
                <a:alphaOff val="0"/>
                <a:shade val="98000"/>
                <a:lumMod val="94000"/>
              </a:schemeClr>
            </a:gs>
          </a:gsLst>
          <a:lin ang="5400000" scaled="0"/>
        </a:gradFill>
        <a:ln>
          <a:noFill/>
        </a:ln>
        <a:effectLst>
          <a:outerShdw blurRad="50800" dist="38100" dir="5400000" rotWithShape="0">
            <a:srgbClr val="000000">
              <a:alpha val="6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The website is reduced as much as possible to avoid errors by entering the data. No formal knowledge is needed for the user to use this website.Thus by all this it proves it is user friendly.</a:t>
          </a:r>
          <a:endParaRPr lang="en-IN" sz="2000" kern="1200"/>
        </a:p>
      </dsp:txBody>
      <dsp:txXfrm>
        <a:off x="69977" y="1661660"/>
        <a:ext cx="8775446" cy="1293524"/>
      </dsp:txXfrm>
    </dsp:sp>
    <dsp:sp modelId="{2E174FDE-2E4B-4A93-B0A6-C63F4BFBF7CE}">
      <dsp:nvSpPr>
        <dsp:cNvPr id="0" name=""/>
        <dsp:cNvSpPr/>
      </dsp:nvSpPr>
      <dsp:spPr>
        <a:xfrm>
          <a:off x="0" y="3082762"/>
          <a:ext cx="8915400" cy="1433478"/>
        </a:xfrm>
        <a:prstGeom prst="roundRect">
          <a:avLst/>
        </a:prstGeom>
        <a:gradFill rotWithShape="0">
          <a:gsLst>
            <a:gs pos="0">
              <a:schemeClr val="accent4">
                <a:hueOff val="0"/>
                <a:satOff val="0"/>
                <a:lumOff val="0"/>
                <a:alphaOff val="0"/>
                <a:tint val="96000"/>
                <a:lumMod val="104000"/>
              </a:schemeClr>
            </a:gs>
            <a:gs pos="100000">
              <a:schemeClr val="accent4">
                <a:hueOff val="0"/>
                <a:satOff val="0"/>
                <a:lumOff val="0"/>
                <a:alphaOff val="0"/>
                <a:shade val="98000"/>
                <a:lumMod val="94000"/>
              </a:schemeClr>
            </a:gs>
          </a:gsLst>
          <a:lin ang="5400000" scaled="0"/>
        </a:gradFill>
        <a:ln>
          <a:noFill/>
        </a:ln>
        <a:effectLst>
          <a:outerShdw blurRad="50800" dist="38100" dir="5400000" rotWithShape="0">
            <a:srgbClr val="000000">
              <a:alpha val="60000"/>
            </a:srgbClr>
          </a:outerShdw>
        </a:effectLst>
      </dsp:spPr>
      <dsp:style>
        <a:lnRef idx="0">
          <a:scrgbClr r="0" g="0" b="0"/>
        </a:lnRef>
        <a:fillRef idx="3">
          <a:scrgbClr r="0" g="0" b="0"/>
        </a:fillRef>
        <a:effectRef idx="3">
          <a:scrgbClr r="0" g="0" b="0"/>
        </a:effectRef>
        <a:fontRef idx="minor">
          <a:schemeClr val="lt1"/>
        </a:fontRef>
      </dsp:style>
      <dsp:txBody>
        <a:bodyPr spcFirstLastPara="0" vert="horz" wrap="square" lIns="76200" tIns="76200" rIns="76200" bIns="76200" numCol="1" spcCol="1270" anchor="ctr" anchorCtr="0">
          <a:noAutofit/>
        </a:bodyPr>
        <a:lstStyle/>
        <a:p>
          <a:pPr marL="0" lvl="0" indent="0" algn="l" defTabSz="889000">
            <a:lnSpc>
              <a:spcPct val="90000"/>
            </a:lnSpc>
            <a:spcBef>
              <a:spcPct val="0"/>
            </a:spcBef>
            <a:spcAft>
              <a:spcPct val="35000"/>
            </a:spcAft>
            <a:buNone/>
          </a:pPr>
          <a:r>
            <a:rPr lang="en-US" sz="2000" kern="1200"/>
            <a:t>First as described above library management system can lead to error free secure reliable and fast management system it can assist the user to concentrate on their other activities rather than to concentrate on the record keeping</a:t>
          </a:r>
          <a:endParaRPr lang="en-IN" sz="2000" kern="1200"/>
        </a:p>
      </dsp:txBody>
      <dsp:txXfrm>
        <a:off x="69977" y="3152739"/>
        <a:ext cx="8775446" cy="1293524"/>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70F366D5-00EA-4D97-B60A-3247CEB0BBB4}">
      <dsp:nvSpPr>
        <dsp:cNvPr id="0" name=""/>
        <dsp:cNvSpPr/>
      </dsp:nvSpPr>
      <dsp:spPr>
        <a:xfrm>
          <a:off x="0" y="0"/>
          <a:ext cx="3777622" cy="3777622"/>
        </a:xfrm>
        <a:prstGeom prst="pie">
          <a:avLst>
            <a:gd name="adj1" fmla="val 5400000"/>
            <a:gd name="adj2" fmla="val 16200000"/>
          </a:avLst>
        </a:prstGeom>
        <a:solidFill>
          <a:schemeClr val="accent2">
            <a:hueOff val="0"/>
            <a:satOff val="0"/>
            <a:lumOff val="0"/>
            <a:alphaOff val="0"/>
          </a:schemeClr>
        </a:soli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CC58E32A-0A3A-498B-A0F0-2B55419B6FE1}">
      <dsp:nvSpPr>
        <dsp:cNvPr id="0" name=""/>
        <dsp:cNvSpPr/>
      </dsp:nvSpPr>
      <dsp:spPr>
        <a:xfrm>
          <a:off x="1888811" y="0"/>
          <a:ext cx="7026589" cy="3777622"/>
        </a:xfrm>
        <a:prstGeom prst="rect">
          <a:avLst/>
        </a:prstGeom>
        <a:solidFill>
          <a:schemeClr val="lt1">
            <a:alpha val="90000"/>
            <a:hueOff val="0"/>
            <a:satOff val="0"/>
            <a:lumOff val="0"/>
            <a:alphaOff val="0"/>
          </a:schemeClr>
        </a:solidFill>
        <a:ln w="15875" cap="rnd" cmpd="sng" algn="ctr">
          <a:solidFill>
            <a:schemeClr val="accent2">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The </a:t>
          </a:r>
          <a:r>
            <a:rPr lang="en-US" sz="1300" b="1" kern="1200"/>
            <a:t>B</a:t>
          </a:r>
          <a:r>
            <a:rPr lang="en-IN" sz="1300" b="1" kern="1200"/>
            <a:t>ack</a:t>
          </a:r>
          <a:r>
            <a:rPr lang="en-US" sz="1300" b="1" kern="1200"/>
            <a:t>-</a:t>
          </a:r>
          <a:r>
            <a:rPr lang="en-IN" sz="1300" b="1" kern="1200"/>
            <a:t>end</a:t>
          </a:r>
          <a:r>
            <a:rPr lang="en-IN" sz="1300" kern="1200"/>
            <a:t> refers to parts of a computer application or a program’s code that allow it to operate and that cannot be accessed by a user. </a:t>
          </a:r>
        </a:p>
      </dsp:txBody>
      <dsp:txXfrm>
        <a:off x="1888811" y="0"/>
        <a:ext cx="7026589" cy="604419"/>
      </dsp:txXfrm>
    </dsp:sp>
    <dsp:sp modelId="{F909BB7A-C4AB-41ED-AB00-4DF7BDBDAD8F}">
      <dsp:nvSpPr>
        <dsp:cNvPr id="0" name=""/>
        <dsp:cNvSpPr/>
      </dsp:nvSpPr>
      <dsp:spPr>
        <a:xfrm>
          <a:off x="396650" y="604419"/>
          <a:ext cx="2984321" cy="2984321"/>
        </a:xfrm>
        <a:prstGeom prst="pie">
          <a:avLst>
            <a:gd name="adj1" fmla="val 5400000"/>
            <a:gd name="adj2" fmla="val 16200000"/>
          </a:avLst>
        </a:prstGeom>
        <a:solidFill>
          <a:schemeClr val="accent3">
            <a:hueOff val="0"/>
            <a:satOff val="0"/>
            <a:lumOff val="0"/>
            <a:alphaOff val="0"/>
          </a:schemeClr>
        </a:soli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CA3417A3-834E-48D3-BB64-64FCBD267CFE}">
      <dsp:nvSpPr>
        <dsp:cNvPr id="0" name=""/>
        <dsp:cNvSpPr/>
      </dsp:nvSpPr>
      <dsp:spPr>
        <a:xfrm>
          <a:off x="1888811" y="604419"/>
          <a:ext cx="7026589" cy="2984321"/>
        </a:xfrm>
        <a:prstGeom prst="rect">
          <a:avLst/>
        </a:prstGeom>
        <a:solidFill>
          <a:schemeClr val="lt1">
            <a:alpha val="90000"/>
            <a:hueOff val="0"/>
            <a:satOff val="0"/>
            <a:lumOff val="0"/>
            <a:alphaOff val="0"/>
          </a:schemeClr>
        </a:solidFill>
        <a:ln w="15875" cap="rnd" cmpd="sng" algn="ctr">
          <a:solidFill>
            <a:schemeClr val="accent3">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Most data and operating syntax are stored and accessed in the back end of a computer system.</a:t>
          </a:r>
        </a:p>
      </dsp:txBody>
      <dsp:txXfrm>
        <a:off x="1888811" y="604419"/>
        <a:ext cx="7026589" cy="604419"/>
      </dsp:txXfrm>
    </dsp:sp>
    <dsp:sp modelId="{B92BA804-3EC3-47B9-8062-DFC252FFB79A}">
      <dsp:nvSpPr>
        <dsp:cNvPr id="0" name=""/>
        <dsp:cNvSpPr/>
      </dsp:nvSpPr>
      <dsp:spPr>
        <a:xfrm>
          <a:off x="793300" y="1208839"/>
          <a:ext cx="2191020" cy="2191020"/>
        </a:xfrm>
        <a:prstGeom prst="pie">
          <a:avLst>
            <a:gd name="adj1" fmla="val 5400000"/>
            <a:gd name="adj2" fmla="val 16200000"/>
          </a:avLst>
        </a:prstGeom>
        <a:solidFill>
          <a:schemeClr val="accent4">
            <a:hueOff val="0"/>
            <a:satOff val="0"/>
            <a:lumOff val="0"/>
            <a:alphaOff val="0"/>
          </a:schemeClr>
        </a:soli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99D2F198-CF6E-425E-8EAA-53855616904C}">
      <dsp:nvSpPr>
        <dsp:cNvPr id="0" name=""/>
        <dsp:cNvSpPr/>
      </dsp:nvSpPr>
      <dsp:spPr>
        <a:xfrm>
          <a:off x="1888811" y="1208839"/>
          <a:ext cx="7026589" cy="2191020"/>
        </a:xfrm>
        <a:prstGeom prst="rect">
          <a:avLst/>
        </a:prstGeom>
        <a:solidFill>
          <a:schemeClr val="lt1">
            <a:alpha val="90000"/>
            <a:hueOff val="0"/>
            <a:satOff val="0"/>
            <a:lumOff val="0"/>
            <a:alphaOff val="0"/>
          </a:schemeClr>
        </a:solidFill>
        <a:ln w="15875" cap="rnd" cmpd="sng" algn="ctr">
          <a:solidFill>
            <a:schemeClr val="accent4">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A back-end application or program supports front-end user services, and interfaces with any required resources. </a:t>
          </a:r>
        </a:p>
      </dsp:txBody>
      <dsp:txXfrm>
        <a:off x="1888811" y="1208839"/>
        <a:ext cx="7026589" cy="604419"/>
      </dsp:txXfrm>
    </dsp:sp>
    <dsp:sp modelId="{0184C1A7-69C1-4D3A-B9C3-A5294009A313}">
      <dsp:nvSpPr>
        <dsp:cNvPr id="0" name=""/>
        <dsp:cNvSpPr/>
      </dsp:nvSpPr>
      <dsp:spPr>
        <a:xfrm>
          <a:off x="1189950" y="1813258"/>
          <a:ext cx="1397720" cy="1397720"/>
        </a:xfrm>
        <a:prstGeom prst="pie">
          <a:avLst>
            <a:gd name="adj1" fmla="val 5400000"/>
            <a:gd name="adj2" fmla="val 16200000"/>
          </a:avLst>
        </a:prstGeom>
        <a:solidFill>
          <a:schemeClr val="accent5">
            <a:hueOff val="0"/>
            <a:satOff val="0"/>
            <a:lumOff val="0"/>
            <a:alphaOff val="0"/>
          </a:schemeClr>
        </a:soli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66A8D06D-B327-4398-8051-6E83F8D18180}">
      <dsp:nvSpPr>
        <dsp:cNvPr id="0" name=""/>
        <dsp:cNvSpPr/>
      </dsp:nvSpPr>
      <dsp:spPr>
        <a:xfrm>
          <a:off x="1888811" y="1813258"/>
          <a:ext cx="7026589" cy="1397720"/>
        </a:xfrm>
        <a:prstGeom prst="rect">
          <a:avLst/>
        </a:prstGeom>
        <a:solidFill>
          <a:schemeClr val="lt1">
            <a:alpha val="90000"/>
            <a:hueOff val="0"/>
            <a:satOff val="0"/>
            <a:lumOff val="0"/>
            <a:alphaOff val="0"/>
          </a:schemeClr>
        </a:solidFill>
        <a:ln w="15875" cap="rnd" cmpd="sng" algn="ctr">
          <a:solidFill>
            <a:schemeClr val="accent5">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IN" sz="1300" kern="1200"/>
            <a:t>The back-end application may interact directly with the front end or it may be called from an intermediate program that mediates front-end and back-end activities.</a:t>
          </a:r>
        </a:p>
      </dsp:txBody>
      <dsp:txXfrm>
        <a:off x="1888811" y="1813258"/>
        <a:ext cx="7026589" cy="604419"/>
      </dsp:txXfrm>
    </dsp:sp>
    <dsp:sp modelId="{677AEFD6-6780-4423-8F66-A57898F649D7}">
      <dsp:nvSpPr>
        <dsp:cNvPr id="0" name=""/>
        <dsp:cNvSpPr/>
      </dsp:nvSpPr>
      <dsp:spPr>
        <a:xfrm>
          <a:off x="1586601" y="2417678"/>
          <a:ext cx="604419" cy="604419"/>
        </a:xfrm>
        <a:prstGeom prst="pie">
          <a:avLst>
            <a:gd name="adj1" fmla="val 5400000"/>
            <a:gd name="adj2" fmla="val 16200000"/>
          </a:avLst>
        </a:prstGeom>
        <a:solidFill>
          <a:schemeClr val="accent6">
            <a:hueOff val="0"/>
            <a:satOff val="0"/>
            <a:lumOff val="0"/>
            <a:alphaOff val="0"/>
          </a:schemeClr>
        </a:solidFill>
        <a:ln w="22225" cap="rnd" cmpd="sng" algn="ctr">
          <a:solidFill>
            <a:schemeClr val="lt1">
              <a:hueOff val="0"/>
              <a:satOff val="0"/>
              <a:lumOff val="0"/>
              <a:alphaOff val="0"/>
            </a:schemeClr>
          </a:solidFill>
          <a:prstDash val="solid"/>
        </a:ln>
        <a:effectLst/>
      </dsp:spPr>
      <dsp:style>
        <a:lnRef idx="3">
          <a:scrgbClr r="0" g="0" b="0"/>
        </a:lnRef>
        <a:fillRef idx="1">
          <a:scrgbClr r="0" g="0" b="0"/>
        </a:fillRef>
        <a:effectRef idx="1">
          <a:scrgbClr r="0" g="0" b="0"/>
        </a:effectRef>
        <a:fontRef idx="minor">
          <a:schemeClr val="lt1"/>
        </a:fontRef>
      </dsp:style>
    </dsp:sp>
    <dsp:sp modelId="{7320BE79-006E-4BCC-B304-E2457BC67790}">
      <dsp:nvSpPr>
        <dsp:cNvPr id="0" name=""/>
        <dsp:cNvSpPr/>
      </dsp:nvSpPr>
      <dsp:spPr>
        <a:xfrm>
          <a:off x="1888811" y="2417678"/>
          <a:ext cx="7026589" cy="604419"/>
        </a:xfrm>
        <a:prstGeom prst="rect">
          <a:avLst/>
        </a:prstGeom>
        <a:solidFill>
          <a:schemeClr val="lt1">
            <a:alpha val="90000"/>
            <a:hueOff val="0"/>
            <a:satOff val="0"/>
            <a:lumOff val="0"/>
            <a:alphaOff val="0"/>
          </a:schemeClr>
        </a:solidFill>
        <a:ln w="15875" cap="rnd" cmpd="sng" algn="ctr">
          <a:solidFill>
            <a:schemeClr val="accent6">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txBody>
        <a:bodyPr spcFirstLastPara="0" vert="horz" wrap="square" lIns="49530" tIns="49530" rIns="49530" bIns="49530" numCol="1" spcCol="1270" anchor="ctr" anchorCtr="0">
          <a:noAutofit/>
        </a:bodyPr>
        <a:lstStyle/>
        <a:p>
          <a:pPr marL="0" lvl="0" indent="0" algn="ctr" defTabSz="577850">
            <a:lnSpc>
              <a:spcPct val="90000"/>
            </a:lnSpc>
            <a:spcBef>
              <a:spcPct val="0"/>
            </a:spcBef>
            <a:spcAft>
              <a:spcPct val="35000"/>
            </a:spcAft>
            <a:buNone/>
          </a:pPr>
          <a:r>
            <a:rPr lang="en-US" sz="1300" b="0" i="0" kern="1200" dirty="0"/>
            <a:t>Back-end developers ensure the website performs correctly, focusing on databases, back-end logic, application programming interface (APIs), architecture, and servers.</a:t>
          </a:r>
          <a:endParaRPr lang="en-IN" sz="1300" kern="1200" dirty="0"/>
        </a:p>
      </dsp:txBody>
      <dsp:txXfrm>
        <a:off x="1888811" y="2417678"/>
        <a:ext cx="7026589" cy="60441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layout2.xml><?xml version="1.0" encoding="utf-8"?>
<dgm:layoutDef xmlns:dgm="http://schemas.openxmlformats.org/drawingml/2006/diagram" xmlns:a="http://schemas.openxmlformats.org/drawingml/2006/main" uniqueId="urn:microsoft.com/office/officeart/2005/8/layout/target3">
  <dgm:title val=""/>
  <dgm:desc val=""/>
  <dgm:catLst>
    <dgm:cat type="relationship" pri="11000"/>
    <dgm:cat type="list" pri="22000"/>
    <dgm:cat type="convert" pri="4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ampData>
  <dgm:style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styleData>
  <dgm:clrData>
    <dgm:dataModel>
      <dgm:ptLst>
        <dgm:pt modelId="0" type="doc"/>
        <dgm:pt modelId="1"/>
        <dgm:pt modelId="11"/>
        <dgm:pt modelId="12"/>
        <dgm:pt modelId="2"/>
        <dgm:pt modelId="21"/>
        <dgm:pt modelId="22"/>
        <dgm:pt modelId="3"/>
        <dgm:pt modelId="31"/>
        <dgm:pt modelId="32"/>
      </dgm:ptLst>
      <dgm:cxnLst>
        <dgm:cxn modelId="4" srcId="0" destId="1" srcOrd="0" destOrd="0"/>
        <dgm:cxn modelId="5" srcId="0" destId="2" srcOrd="1" destOrd="0"/>
        <dgm:cxn modelId="6" srcId="0" destId="3" srcOrd="2" destOrd="0"/>
        <dgm:cxn modelId="41" srcId="1" destId="11" srcOrd="0" destOrd="0"/>
        <dgm:cxn modelId="42" srcId="1" destId="12" srcOrd="1" destOrd="0"/>
        <dgm:cxn modelId="51" srcId="2" destId="21" srcOrd="0" destOrd="0"/>
        <dgm:cxn modelId="52" srcId="2" destId="22" srcOrd="1" destOrd="0"/>
        <dgm:cxn modelId="61" srcId="3" destId="31" srcOrd="0" destOrd="0"/>
        <dgm:cxn modelId="62" srcId="3" destId="32" srcOrd="1" destOrd="0"/>
      </dgm:cxnLst>
      <dgm:bg/>
      <dgm:whole/>
    </dgm:dataModel>
  </dgm:clrData>
  <dgm:layoutNode name="Name0">
    <dgm:varLst>
      <dgm:chMax val="7"/>
      <dgm:dir/>
      <dgm:animLvl val="lvl"/>
      <dgm:resizeHandles val="exact"/>
    </dgm:varLst>
    <dgm:alg type="composite"/>
    <dgm:shape xmlns:r="http://schemas.openxmlformats.org/officeDocument/2006/relationships" r:blip="">
      <dgm:adjLst/>
    </dgm:shape>
    <dgm:presOf/>
    <dgm:choose name="Name1">
      <dgm:if name="Name2" func="var" arg="dir" op="equ" val="norm">
        <dgm:choose name="Name3">
          <dgm:if name="Name4" axis="ch" ptType="node" func="cnt" op="equ" val="1">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rect1ParTx" refType="r" refFor="ch" refForName="space"/>
              <dgm:constr type="w" for="ch" forName="rect1ParTx" refType="w" refFor="ch" refForName="rect1" fact="0.5"/>
              <dgm:constr type="t" for="ch" forName="rect1ParTx" refType="t" refFor="ch" refForName="rect1"/>
              <dgm:constr type="b" for="ch" forName="rect1ParTx" refType="b" refFor="ch" refForName="rect1"/>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5" axis="ch" ptType="node" func="cnt" op="equ" val="2">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rect2ParTx" refType="r" refFor="ch" refForName="space"/>
              <dgm:constr type="w" for="ch" forName="rect2ParTx" refType="w" refFor="ch" refForName="rect2" fact="0.5"/>
              <dgm:constr type="t" for="ch" forName="rect2ParTx" refType="t" refFor="ch" refForName="rect2"/>
              <dgm:constr type="b" for="ch" forName="rect2ParTx" refType="b" refFor="ch" refForName="rect2"/>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b" refFor="ch" refForName="rect2"/>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6" axis="ch" ptType="node" func="cnt" op="equ" val="3">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rect3ParTx" refType="r" refFor="ch" refForName="space"/>
              <dgm:constr type="w" for="ch" forName="rect3ParTx" refType="w" refFor="ch" refForName="rect3" fact="0.5"/>
              <dgm:constr type="t" for="ch" forName="rect3ParTx" refType="t" refFor="ch" refForName="rect3"/>
              <dgm:constr type="b" for="ch" forName="rect3ParTx" refType="b" refFor="ch" refForName="rect3"/>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b" refFor="ch" refForName="rect3"/>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7" axis="ch" ptType="node" func="cnt" op="equ" val="4">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rect4ParTx" refType="r" refFor="ch" refForName="space"/>
              <dgm:constr type="w" for="ch" forName="rect4ParTx" refType="w" refFor="ch" refForName="rect4" fact="0.5"/>
              <dgm:constr type="t" for="ch" forName="rect4ParTx" refType="t" refFor="ch" refForName="rect4"/>
              <dgm:constr type="b" for="ch" forName="rect4ParTx" refType="b" refFor="ch" refForName="rect4"/>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b" refFor="ch" refForName="rect4"/>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8" axis="ch" ptType="node" func="cnt" op="equ" val="5">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rect5ParTx" refType="r" refFor="ch" refForName="space"/>
              <dgm:constr type="w" for="ch" forName="rect5ParTx" refType="w" refFor="ch" refForName="rect5" fact="0.5"/>
              <dgm:constr type="t" for="ch" forName="rect5ParTx" refType="t" refFor="ch" refForName="rect5"/>
              <dgm:constr type="b" for="ch" forName="rect5ParTx" refType="b" refFor="ch" refForName="rect5"/>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b" refFor="ch" refForName="rect5"/>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9" axis="ch" ptType="node" func="cnt" op="equ" val="6">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rect6ParTx" refType="r" refFor="ch" refForName="space"/>
              <dgm:constr type="w" for="ch" forName="rect6ParTx" refType="w" refFor="ch" refForName="rect6" fact="0.5"/>
              <dgm:constr type="t" for="ch" forName="rect6ParTx" refType="t" refFor="ch" refForName="rect6"/>
              <dgm:constr type="b" for="ch" forName="rect6ParTx" refType="b" refFor="ch" refForName="rect6"/>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b" refFor="ch" refForName="rect6"/>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10" axis="ch" ptType="node" func="cnt" op="gte" val="7">
            <dgm:constrLst>
              <dgm:constr type="userA" refType="w" fact="0.3"/>
              <dgm:constr type="w" for="ch" forName="circle1" refType="userA" fact="2"/>
              <dgm:constr type="h" for="ch" forName="circle1" refType="w" refFor="ch" refForName="circle1" op="equ"/>
              <dgm:constr type="l" for="ch" forName="circle1"/>
              <dgm:constr type="ctrY" for="ch" forName="circle1" refType="h" fact="0.5"/>
              <dgm:constr type="l" for="ch" forName="space" refType="ctrX" refFor="ch" refForName="circle1"/>
              <dgm:constr type="w" for="ch" forName="space"/>
              <dgm:constr type="h" for="ch" forName="space" refType="h" refFor="ch" refForName="circle1"/>
              <dgm:constr type="b" for="ch" forName="space" refType="b" refFor="ch" refForName="circle1"/>
              <dgm:constr type="l" for="ch" forName="rect1" refType="r" refFor="ch" refForName="space"/>
              <dgm:constr type="r" for="ch" forName="rect1" refType="w"/>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l"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l" for="ch" forName="rect2" refType="r" refFor="ch" refForName="space"/>
              <dgm:constr type="r" for="ch" forName="rect2" refType="w"/>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l"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l" for="ch" forName="rect3" refType="r" refFor="ch" refForName="space"/>
              <dgm:constr type="r" for="ch" forName="rect3" refType="w"/>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l"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l" for="ch" forName="rect4" refType="r" refFor="ch" refForName="space"/>
              <dgm:constr type="r" for="ch" forName="rect4" refType="w"/>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l"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l" for="ch" forName="rect5" refType="r" refFor="ch" refForName="space"/>
              <dgm:constr type="r" for="ch" forName="rect5" refType="w"/>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l"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l" for="ch" forName="rect6" refType="r" refFor="ch" refForName="space"/>
              <dgm:constr type="r" for="ch" forName="rect6" refType="w"/>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l"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l" for="ch" forName="rect7" refType="r" refFor="ch" refForName="space"/>
              <dgm:constr type="r" for="ch" forName="rect7" refType="w"/>
              <dgm:constr type="h" for="ch" forName="rect7" refType="h" refFor="ch" refForName="circle7"/>
              <dgm:constr type="hOff" for="ch" forName="rect7" refType="hOff" refFor="ch" refForName="circle7"/>
              <dgm:constr type="b" for="ch" forName="rect7" refType="b" refFor="ch" refForName="circle7"/>
              <dgm:constr type="l" for="ch" forName="rect7ParTx" refType="r" refFor="ch" refForName="space"/>
              <dgm:constr type="w" for="ch" forName="rect7ParTx" refType="w" refFor="ch" refForName="rect7" fact="0.5"/>
              <dgm:constr type="t" for="ch" forName="rect7ParTx" refType="t" refFor="ch" refForName="rect7"/>
              <dgm:constr type="b" for="ch" forName="rect7ParTx" refType="b" refFor="ch" refForName="rect7"/>
              <dgm:constr type="l" for="ch" forName="rect7ChTx" refType="r" refFor="ch" refForName="rect7ParTx"/>
              <dgm:constr type="w" for="ch" forName="rect7ChTx" refType="w" refFor="ch" refForName="rect7ParTx"/>
              <dgm:constr type="t" for="ch" forName="rect7ChTx" refType="t" refFor="ch" refForName="rect7ParTx"/>
              <dgm:constr type="b" for="ch" forName="rect7ChTx" refType="b" refFor="ch" refForName="rect7ParTx"/>
              <dgm:constr type="l" for="ch" forName="rect7ParTxNoCh" refType="r" refFor="ch" refForName="space"/>
              <dgm:constr type="w" for="ch" forName="rect7ParTxNoCh" refType="w" refFor="ch" refForName="rect7"/>
              <dgm:constr type="t" for="ch" forName="rect7ParTxNoCh" refType="t" refFor="ch" refForName="rect7"/>
              <dgm:constr type="b" for="ch" forName="rect7ParTxNoCh" refType="b" refFor="ch" refForName="rect7"/>
              <dgm:constr type="l" for="ch" forName="rect1ParTx" refType="r" refFor="ch" refForName="space"/>
              <dgm:constr type="w" for="ch" forName="rect1ParTx" refType="w" refFor="ch" refForName="rect1" fact="0.5"/>
              <dgm:constr type="t" for="ch" forName="rect1ParTx" refType="t" refFor="ch" refForName="rect1"/>
              <dgm:constr type="b" for="ch" forName="rect1ParTx" refType="t" refFor="ch" refForName="rect2"/>
              <dgm:constr type="l" for="ch" forName="rect1ChTx" refType="r" refFor="ch" refForName="rect1ParTx"/>
              <dgm:constr type="w" for="ch" forName="rect1ChTx" refType="w" refFor="ch" refForName="rect1ParTx"/>
              <dgm:constr type="t" for="ch" forName="rect1ChTx" refType="t" refFor="ch" refForName="rect1ParTx"/>
              <dgm:constr type="b" for="ch" forName="rect1ChTx" refType="b" refFor="ch" refForName="rect1ParTx"/>
              <dgm:constr type="l" for="ch" forName="rect1ParTxNoCh" refType="r" refFor="ch" refForName="space"/>
              <dgm:constr type="w" for="ch" forName="rect1ParTxNoCh" refType="w" refFor="ch" refForName="rect1"/>
              <dgm:constr type="t" for="ch" forName="rect1ParTxNoCh" refType="t" refFor="ch" refForName="rect1"/>
              <dgm:constr type="b" for="ch" forName="rect1ParTxNoCh" refType="t" refFor="ch" refForName="rect2"/>
              <dgm:constr type="l" for="ch" forName="rect2ParTx" refType="r" refFor="ch" refForName="space"/>
              <dgm:constr type="w" for="ch" forName="rect2ParTx" refType="w" refFor="ch" refForName="rect2" fact="0.5"/>
              <dgm:constr type="t" for="ch" forName="rect2ParTx" refType="t" refFor="ch" refForName="rect2"/>
              <dgm:constr type="b" for="ch" forName="rect2ParTx" refType="t" refFor="ch" refForName="rect3"/>
              <dgm:constr type="l" for="ch" forName="rect2ChTx" refType="r" refFor="ch" refForName="rect2ParTx"/>
              <dgm:constr type="w" for="ch" forName="rect2ChTx" refType="w" refFor="ch" refForName="rect2ParTx"/>
              <dgm:constr type="t" for="ch" forName="rect2ChTx" refType="t" refFor="ch" refForName="rect2ParTx"/>
              <dgm:constr type="b" for="ch" forName="rect2ChTx" refType="b" refFor="ch" refForName="rect2ParTx"/>
              <dgm:constr type="l" for="ch" forName="rect2ParTxNoCh" refType="r" refFor="ch" refForName="space"/>
              <dgm:constr type="w" for="ch" forName="rect2ParTxNoCh" refType="w" refFor="ch" refForName="rect2"/>
              <dgm:constr type="t" for="ch" forName="rect2ParTxNoCh" refType="t" refFor="ch" refForName="rect2"/>
              <dgm:constr type="b" for="ch" forName="rect2ParTxNoCh" refType="t" refFor="ch" refForName="rect3"/>
              <dgm:constr type="l" for="ch" forName="rect3ParTx" refType="r" refFor="ch" refForName="space"/>
              <dgm:constr type="w" for="ch" forName="rect3ParTx" refType="w" refFor="ch" refForName="rect3" fact="0.5"/>
              <dgm:constr type="t" for="ch" forName="rect3ParTx" refType="t" refFor="ch" refForName="rect3"/>
              <dgm:constr type="b" for="ch" forName="rect3ParTx" refType="t" refFor="ch" refForName="rect4"/>
              <dgm:constr type="l" for="ch" forName="rect3ChTx" refType="r" refFor="ch" refForName="rect3ParTx"/>
              <dgm:constr type="w" for="ch" forName="rect3ChTx" refType="w" refFor="ch" refForName="rect3ParTx"/>
              <dgm:constr type="t" for="ch" forName="rect3ChTx" refType="t" refFor="ch" refForName="rect3ParTx"/>
              <dgm:constr type="b" for="ch" forName="rect3ChTx" refType="b" refFor="ch" refForName="rect3ParTx"/>
              <dgm:constr type="l" for="ch" forName="rect3ParTxNoCh" refType="r" refFor="ch" refForName="space"/>
              <dgm:constr type="w" for="ch" forName="rect3ParTxNoCh" refType="w" refFor="ch" refForName="rect3"/>
              <dgm:constr type="t" for="ch" forName="rect3ParTxNoCh" refType="t" refFor="ch" refForName="rect3"/>
              <dgm:constr type="b" for="ch" forName="rect3ParTxNoCh" refType="t" refFor="ch" refForName="rect4"/>
              <dgm:constr type="l" for="ch" forName="rect4ParTx" refType="r" refFor="ch" refForName="space"/>
              <dgm:constr type="w" for="ch" forName="rect4ParTx" refType="w" refFor="ch" refForName="rect4" fact="0.5"/>
              <dgm:constr type="t" for="ch" forName="rect4ParTx" refType="t" refFor="ch" refForName="rect4"/>
              <dgm:constr type="b" for="ch" forName="rect4ParTx" refType="t" refFor="ch" refForName="rect5"/>
              <dgm:constr type="l" for="ch" forName="rect4ChTx" refType="r" refFor="ch" refForName="rect4ParTx"/>
              <dgm:constr type="w" for="ch" forName="rect4ChTx" refType="w" refFor="ch" refForName="rect4ParTx"/>
              <dgm:constr type="t" for="ch" forName="rect4ChTx" refType="t" refFor="ch" refForName="rect4ParTx"/>
              <dgm:constr type="b" for="ch" forName="rect4ChTx" refType="b" refFor="ch" refForName="rect4ParTx"/>
              <dgm:constr type="l" for="ch" forName="rect4ParTxNoCh" refType="r" refFor="ch" refForName="space"/>
              <dgm:constr type="w" for="ch" forName="rect4ParTxNoCh" refType="w" refFor="ch" refForName="rect4"/>
              <dgm:constr type="t" for="ch" forName="rect4ParTxNoCh" refType="t" refFor="ch" refForName="rect4"/>
              <dgm:constr type="b" for="ch" forName="rect4ParTxNoCh" refType="t" refFor="ch" refForName="rect5"/>
              <dgm:constr type="l" for="ch" forName="rect5ParTx" refType="r" refFor="ch" refForName="space"/>
              <dgm:constr type="w" for="ch" forName="rect5ParTx" refType="w" refFor="ch" refForName="rect5" fact="0.5"/>
              <dgm:constr type="t" for="ch" forName="rect5ParTx" refType="t" refFor="ch" refForName="rect5"/>
              <dgm:constr type="b" for="ch" forName="rect5ParTx" refType="t" refFor="ch" refForName="rect6"/>
              <dgm:constr type="l" for="ch" forName="rect5ChTx" refType="r" refFor="ch" refForName="rect5ParTx"/>
              <dgm:constr type="w" for="ch" forName="rect5ChTx" refType="w" refFor="ch" refForName="rect5ParTx"/>
              <dgm:constr type="t" for="ch" forName="rect5ChTx" refType="t" refFor="ch" refForName="rect5ParTx"/>
              <dgm:constr type="b" for="ch" forName="rect5ChTx" refType="b" refFor="ch" refForName="rect5ParTx"/>
              <dgm:constr type="l" for="ch" forName="rect5ParTxNoCh" refType="r" refFor="ch" refForName="space"/>
              <dgm:constr type="w" for="ch" forName="rect5ParTxNoCh" refType="w" refFor="ch" refForName="rect5"/>
              <dgm:constr type="t" for="ch" forName="rect5ParTxNoCh" refType="t" refFor="ch" refForName="rect5"/>
              <dgm:constr type="b" for="ch" forName="rect5ParTxNoCh" refType="t" refFor="ch" refForName="rect6"/>
              <dgm:constr type="l" for="ch" forName="rect6ParTx" refType="r" refFor="ch" refForName="space"/>
              <dgm:constr type="w" for="ch" forName="rect6ParTx" refType="w" refFor="ch" refForName="rect6" fact="0.5"/>
              <dgm:constr type="t" for="ch" forName="rect6ParTx" refType="t" refFor="ch" refForName="rect6"/>
              <dgm:constr type="b" for="ch" forName="rect6ParTx" refType="t" refFor="ch" refForName="rect7"/>
              <dgm:constr type="l" for="ch" forName="rect6ChTx" refType="r" refFor="ch" refForName="rect6ParTx"/>
              <dgm:constr type="w" for="ch" forName="rect6ChTx" refType="w" refFor="ch" refForName="rect6ParTx"/>
              <dgm:constr type="t" for="ch" forName="rect6ChTx" refType="t" refFor="ch" refForName="rect6ParTx"/>
              <dgm:constr type="b" for="ch" forName="rect6ChTx" refType="b" refFor="ch" refForName="rect6ParTx"/>
              <dgm:constr type="l" for="ch" forName="rect6ParTxNoCh" refType="r"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11">
            <dgm:constrLst/>
          </dgm:else>
        </dgm:choose>
      </dgm:if>
      <dgm:else name="Name12">
        <dgm:choose name="Name13">
          <dgm:if name="Name14" axis="ch" ptType="node" func="cnt" op="equ" val="1">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r" for="ch" forName="rect1ParTx" refType="l" refFor="ch" refForName="space"/>
              <dgm:constr type="w" for="ch" forName="rect1ParTx" refType="w" refFor="ch" refForName="rect1" fact="0.5"/>
              <dgm:constr type="t" for="ch" forName="rect1ParTx" refType="t" refFor="ch" refForName="rect1"/>
              <dgm:constr type="b" for="ch" forName="rect1ParTx" refType="b" refFor="ch" refForName="rect1"/>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b" refFor="ch" refForName="rect1"/>
              <dgm:constr type="primFontSz" for="ch" op="equ" val="65"/>
              <dgm:constr type="secFontSz" for="ch" op="equ" val="65"/>
            </dgm:constrLst>
          </dgm:if>
          <dgm:if name="Name15" axis="ch" ptType="node" func="cnt" op="equ" val="2">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5"/>
              <dgm:constr type="hOff" for="ch" forName="circle2" refType="h" refFor="ch" refForName="vertSpace2" fact="-0.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r" for="ch" forName="rect2ParTx" refType="l" refFor="ch" refForName="space"/>
              <dgm:constr type="w" for="ch" forName="rect2ParTx" refType="w" refFor="ch" refForName="rect2" fact="0.5"/>
              <dgm:constr type="t" for="ch" forName="rect2ParTx" refType="t" refFor="ch" refForName="rect2"/>
              <dgm:constr type="b" for="ch" forName="rect2ParTx" refType="b" refFor="ch" refForName="rect2"/>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b" refFor="ch" refForName="rect2"/>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primFontSz" for="ch" op="equ" val="65"/>
              <dgm:constr type="secFontSz" for="ch" op="equ" val="65"/>
            </dgm:constrLst>
          </dgm:if>
          <dgm:if name="Name16" axis="ch" ptType="node" func="cnt" op="equ" val="3">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66667"/>
              <dgm:constr type="hOff" for="ch" forName="circle2" refType="h" refFor="ch" refForName="vertSpace2" fact="-0.33333"/>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33333"/>
              <dgm:constr type="hOff" for="ch" forName="circle3" refType="h" refFor="ch" refForName="vertSpace2" fact="-0.66667"/>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r" for="ch" forName="rect3ParTx" refType="l" refFor="ch" refForName="space"/>
              <dgm:constr type="w" for="ch" forName="rect3ParTx" refType="w" refFor="ch" refForName="rect3" fact="0.5"/>
              <dgm:constr type="t" for="ch" forName="rect3ParTx" refType="t" refFor="ch" refForName="rect3"/>
              <dgm:constr type="b" for="ch" forName="rect3ParTx" refType="b" refFor="ch" refForName="rect3"/>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b" refFor="ch" refForName="rect3"/>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primFontSz" for="ch" op="equ" val="65"/>
              <dgm:constr type="secFontSz" for="ch" op="equ" val="65"/>
            </dgm:constrLst>
          </dgm:if>
          <dgm:if name="Name17" axis="ch" ptType="node" func="cnt" op="equ" val="4">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75"/>
              <dgm:constr type="hOff" for="ch" forName="circle2" refType="h" refFor="ch" refForName="vertSpace2" fact="-0.25"/>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5"/>
              <dgm:constr type="hOff" for="ch" forName="circle3" refType="h" refFor="ch" refForName="vertSpace2" fact="-0.5"/>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25"/>
              <dgm:constr type="hOff" for="ch" forName="circle4" refType="h" refFor="ch" refForName="vertSpace2" fact="-0.7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r" for="ch" forName="rect4ParTx" refType="l" refFor="ch" refForName="space"/>
              <dgm:constr type="w" for="ch" forName="rect4ParTx" refType="w" refFor="ch" refForName="rect4" fact="0.5"/>
              <dgm:constr type="t" for="ch" forName="rect4ParTx" refType="t" refFor="ch" refForName="rect4"/>
              <dgm:constr type="b" for="ch" forName="rect4ParTx" refType="b" refFor="ch" refForName="rect4"/>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b" refFor="ch" refForName="rect4"/>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primFontSz" for="ch" op="equ" val="65"/>
              <dgm:constr type="secFontSz" for="ch" op="equ" val="65"/>
            </dgm:constrLst>
          </dgm:if>
          <dgm:if name="Name18" axis="ch" ptType="node" func="cnt" op="equ" val="5">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
              <dgm:constr type="hOff" for="ch" forName="circle2" refType="h" refFor="ch" refForName="vertSpace2" fact="-0.2"/>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
              <dgm:constr type="hOff" for="ch" forName="circle3" refType="h" refFor="ch" refForName="vertSpace2" fact="-0.4"/>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4"/>
              <dgm:constr type="hOff" for="ch" forName="circle4" refType="h" refFor="ch" refForName="vertSpace2" fact="-0.6"/>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2"/>
              <dgm:constr type="hOff" for="ch" forName="circle5" refType="h" refFor="ch" refForName="vertSpace2" fact="-0.8"/>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r" for="ch" forName="rect5ParTx" refType="l" refFor="ch" refForName="space"/>
              <dgm:constr type="w" for="ch" forName="rect5ParTx" refType="w" refFor="ch" refForName="rect5" fact="0.5"/>
              <dgm:constr type="t" for="ch" forName="rect5ParTx" refType="t" refFor="ch" refForName="rect5"/>
              <dgm:constr type="b" for="ch" forName="rect5ParTx" refType="b" refFor="ch" refForName="rect5"/>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b" refFor="ch" refForName="rect5"/>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primFontSz" for="ch" op="equ" val="65"/>
              <dgm:constr type="secFontSz" for="ch" op="equ" val="65"/>
            </dgm:constrLst>
          </dgm:if>
          <dgm:if name="Name19" axis="ch" ptType="node" func="cnt" op="equ" val="6">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3333"/>
              <dgm:constr type="hOff" for="ch" forName="circle2" refType="h" refFor="ch" refForName="vertSpace2" fact="-0.16667"/>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66667"/>
              <dgm:constr type="hOff" for="ch" forName="circle3" refType="h" refFor="ch" refForName="vertSpace2" fact="-0.33333"/>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
              <dgm:constr type="hOff" for="ch" forName="circle4" refType="h" refFor="ch" refForName="vertSpace2" fact="-0.5"/>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33333"/>
              <dgm:constr type="hOff" for="ch" forName="circle5" refType="h" refFor="ch" refForName="vertSpace2" fact="-0.66667"/>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16667"/>
              <dgm:constr type="hOff" for="ch" forName="circle6" refType="h" refFor="ch" refForName="vertSpace2" fact="-0.83333"/>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r" for="ch" forName="rect6ParTx" refType="l" refFor="ch" refForName="space"/>
              <dgm:constr type="w" for="ch" forName="rect6ParTx" refType="w" refFor="ch" refForName="rect6" fact="0.5"/>
              <dgm:constr type="t" for="ch" forName="rect6ParTx" refType="t" refFor="ch" refForName="rect6"/>
              <dgm:constr type="b" for="ch" forName="rect6ParTx" refType="b" refFor="ch" refForName="rect6"/>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b" refFor="ch" refForName="rect6"/>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primFontSz" for="ch" op="equ" val="65"/>
              <dgm:constr type="secFontSz" for="ch" op="equ" val="65"/>
            </dgm:constrLst>
          </dgm:if>
          <dgm:if name="Name20" axis="ch" ptType="node" func="cnt" op="gte" val="7">
            <dgm:constrLst>
              <dgm:constr type="userA" refType="w" fact="0.3"/>
              <dgm:constr type="w" for="ch" forName="circle1" refType="userA" fact="2"/>
              <dgm:constr type="h" for="ch" forName="circle1" refType="w" refFor="ch" refForName="circle1" op="equ"/>
              <dgm:constr type="r" for="ch" forName="circle1" refType="w"/>
              <dgm:constr type="ctrY" for="ch" forName="circle1" refType="h" fact="0.5"/>
              <dgm:constr type="r" for="ch" forName="space" refType="ctrX" refFor="ch" refForName="circle1"/>
              <dgm:constr type="w" for="ch" forName="space"/>
              <dgm:constr type="h" for="ch" forName="space" refType="h" refFor="ch" refForName="circle1"/>
              <dgm:constr type="b" for="ch" forName="space" refType="b" refFor="ch" refForName="circle1"/>
              <dgm:constr type="r" for="ch" forName="rect1" refType="l" refFor="ch" refForName="space"/>
              <dgm:constr type="l" for="ch" forName="rect1"/>
              <dgm:constr type="h" for="ch" forName="rect1" refType="h" refFor="ch" refForName="circle1"/>
              <dgm:constr type="b" for="ch" forName="rect1" refType="b" refFor="ch" refForName="circle1"/>
              <dgm:constr type="l" for="ch" forName="vertSpace2"/>
              <dgm:constr type="w" for="ch" forName="vertSpace2" refType="w"/>
              <dgm:constr type="h" for="ch" forName="vertSpace2" refType="h" refFor="ch" refForName="circle1" fact="0.05"/>
              <dgm:constr type="b" for="ch" forName="vertSpace2" refType="b" refFor="ch" refForName="circle1"/>
              <dgm:constr type="ctrX" for="ch" forName="circle2" refType="r" refFor="ch" refForName="space"/>
              <dgm:constr type="h" for="ch" forName="circle2" refType="h" refFor="ch" refForName="circle1" fact="0.85714"/>
              <dgm:constr type="hOff" for="ch" forName="circle2" refType="h" refFor="ch" refForName="vertSpace2" fact="-0.14286"/>
              <dgm:constr type="w" for="ch" forName="circle2" refType="h" refFor="ch" refForName="circle2" op="equ"/>
              <dgm:constr type="wOff" for="ch" forName="circle2" refType="hOff" refFor="ch" refForName="circle2" op="equ"/>
              <dgm:constr type="b" for="ch" forName="circle2" refType="t" refFor="ch" refForName="vertSpace2"/>
              <dgm:constr type="r" for="ch" forName="rect2" refType="l" refFor="ch" refForName="space"/>
              <dgm:constr type="l" for="ch" forName="rect2"/>
              <dgm:constr type="h" for="ch" forName="rect2" refType="h" refFor="ch" refForName="circle2"/>
              <dgm:constr type="hOff" for="ch" forName="rect2" refType="hOff" refFor="ch" refForName="circle2"/>
              <dgm:constr type="b" for="ch" forName="rect2" refType="b" refFor="ch" refForName="circle2"/>
              <dgm:constr type="l" for="ch" forName="vertSpace3"/>
              <dgm:constr type="w" for="ch" forName="vertSpace3" refType="w"/>
              <dgm:constr type="h" for="ch" forName="vertSpace3" refType="h" refFor="ch" refForName="vertSpace2"/>
              <dgm:constr type="b" for="ch" forName="vertSpace3" refType="t" refFor="ch" refForName="vertSpace2"/>
              <dgm:constr type="ctrX" for="ch" forName="circle3" refType="r" refFor="ch" refForName="space"/>
              <dgm:constr type="h" for="ch" forName="circle3" refType="h" refFor="ch" refForName="circle1" fact="0.71429"/>
              <dgm:constr type="hOff" for="ch" forName="circle3" refType="h" refFor="ch" refForName="vertSpace2" fact="-0.28571"/>
              <dgm:constr type="w" for="ch" forName="circle3" refType="h" refFor="ch" refForName="circle3" op="equ"/>
              <dgm:constr type="wOff" for="ch" forName="circle3" refType="hOff" refFor="ch" refForName="circle3" op="equ"/>
              <dgm:constr type="b" for="ch" forName="circle3" refType="t" refFor="ch" refForName="vertSpace3"/>
              <dgm:constr type="r" for="ch" forName="rect3" refType="l" refFor="ch" refForName="space"/>
              <dgm:constr type="l" for="ch" forName="rect3"/>
              <dgm:constr type="h" for="ch" forName="rect3" refType="h" refFor="ch" refForName="circle3"/>
              <dgm:constr type="hOff" for="ch" forName="rect3" refType="hOff" refFor="ch" refForName="circle3"/>
              <dgm:constr type="b" for="ch" forName="rect3" refType="b" refFor="ch" refForName="circle3"/>
              <dgm:constr type="l" for="ch" forName="vertSpace4"/>
              <dgm:constr type="w" for="ch" forName="vertSpace4" refType="w"/>
              <dgm:constr type="h" for="ch" forName="vertSpace4" refType="h" refFor="ch" refForName="vertSpace3"/>
              <dgm:constr type="b" for="ch" forName="vertSpace4" refType="t" refFor="ch" refForName="vertSpace3"/>
              <dgm:constr type="ctrX" for="ch" forName="circle4" refType="r" refFor="ch" refForName="space"/>
              <dgm:constr type="h" for="ch" forName="circle4" refType="h" refFor="ch" refForName="circle1" fact="0.57143"/>
              <dgm:constr type="hOff" for="ch" forName="circle4" refType="h" refFor="ch" refForName="vertSpace2" fact="-0.42857"/>
              <dgm:constr type="w" for="ch" forName="circle4" refType="h" refFor="ch" refForName="circle4" op="equ"/>
              <dgm:constr type="wOff" for="ch" forName="circle4" refType="hOff" refFor="ch" refForName="circle4" op="equ"/>
              <dgm:constr type="b" for="ch" forName="circle4" refType="t" refFor="ch" refForName="vertSpace4"/>
              <dgm:constr type="r" for="ch" forName="rect4" refType="l" refFor="ch" refForName="space"/>
              <dgm:constr type="l" for="ch" forName="rect4"/>
              <dgm:constr type="h" for="ch" forName="rect4" refType="h" refFor="ch" refForName="circle4"/>
              <dgm:constr type="hOff" for="ch" forName="rect4" refType="hOff" refFor="ch" refForName="circle4"/>
              <dgm:constr type="b" for="ch" forName="rect4" refType="b" refFor="ch" refForName="circle4"/>
              <dgm:constr type="l" for="ch" forName="vertSpace5"/>
              <dgm:constr type="w" for="ch" forName="vertSpace5" refType="w"/>
              <dgm:constr type="h" for="ch" forName="vertSpace5" refType="h" refFor="ch" refForName="vertSpace4"/>
              <dgm:constr type="b" for="ch" forName="vertSpace5" refType="t" refFor="ch" refForName="vertSpace4"/>
              <dgm:constr type="ctrX" for="ch" forName="circle5" refType="r" refFor="ch" refForName="space"/>
              <dgm:constr type="h" for="ch" forName="circle5" refType="h" refFor="ch" refForName="circle1" fact="0.42857"/>
              <dgm:constr type="hOff" for="ch" forName="circle5" refType="h" refFor="ch" refForName="vertSpace2" fact="-0.57143"/>
              <dgm:constr type="w" for="ch" forName="circle5" refType="h" refFor="ch" refForName="circle5" op="equ"/>
              <dgm:constr type="wOff" for="ch" forName="circle5" refType="hOff" refFor="ch" refForName="circle5" op="equ"/>
              <dgm:constr type="b" for="ch" forName="circle5" refType="t" refFor="ch" refForName="vertSpace5"/>
              <dgm:constr type="r" for="ch" forName="rect5" refType="l" refFor="ch" refForName="space"/>
              <dgm:constr type="l" for="ch" forName="rect5"/>
              <dgm:constr type="h" for="ch" forName="rect5" refType="h" refFor="ch" refForName="circle5"/>
              <dgm:constr type="hOff" for="ch" forName="rect5" refType="hOff" refFor="ch" refForName="circle5"/>
              <dgm:constr type="b" for="ch" forName="rect5" refType="b" refFor="ch" refForName="circle5"/>
              <dgm:constr type="l" for="ch" forName="vertSpace6"/>
              <dgm:constr type="w" for="ch" forName="vertSpace6" refType="w"/>
              <dgm:constr type="h" for="ch" forName="vertSpace6" refType="h" refFor="ch" refForName="vertSpace5"/>
              <dgm:constr type="b" for="ch" forName="vertSpace6" refType="t" refFor="ch" refForName="vertSpace5"/>
              <dgm:constr type="ctrX" for="ch" forName="circle6" refType="r" refFor="ch" refForName="space"/>
              <dgm:constr type="h" for="ch" forName="circle6" refType="h" refFor="ch" refForName="circle1" fact="0.28571"/>
              <dgm:constr type="hOff" for="ch" forName="circle6" refType="h" refFor="ch" refForName="vertSpace2" fact="-0.71429"/>
              <dgm:constr type="w" for="ch" forName="circle6" refType="h" refFor="ch" refForName="circle6" op="equ"/>
              <dgm:constr type="wOff" for="ch" forName="circle6" refType="hOff" refFor="ch" refForName="circle6" op="equ"/>
              <dgm:constr type="b" for="ch" forName="circle6" refType="t" refFor="ch" refForName="vertSpace6"/>
              <dgm:constr type="r" for="ch" forName="rect6" refType="l" refFor="ch" refForName="space"/>
              <dgm:constr type="l" for="ch" forName="rect6"/>
              <dgm:constr type="h" for="ch" forName="rect6" refType="h" refFor="ch" refForName="circle6"/>
              <dgm:constr type="hOff" for="ch" forName="rect6" refType="hOff" refFor="ch" refForName="circle6"/>
              <dgm:constr type="b" for="ch" forName="rect6" refType="b" refFor="ch" refForName="circle6"/>
              <dgm:constr type="l" for="ch" forName="vertSpace7"/>
              <dgm:constr type="w" for="ch" forName="vertSpace7" refType="w"/>
              <dgm:constr type="h" for="ch" forName="vertSpace7" refType="h" refFor="ch" refForName="vertSpace6"/>
              <dgm:constr type="b" for="ch" forName="vertSpace7" refType="t" refFor="ch" refForName="vertSpace6"/>
              <dgm:constr type="ctrX" for="ch" forName="circle7" refType="r" refFor="ch" refForName="space"/>
              <dgm:constr type="h" for="ch" forName="circle7" refType="h" refFor="ch" refForName="circle1" fact="0.14286"/>
              <dgm:constr type="hOff" for="ch" forName="circle7" refType="h" refFor="ch" refForName="vertSpace2" fact="-0.85714"/>
              <dgm:constr type="w" for="ch" forName="circle7" refType="h" refFor="ch" refForName="circle7" op="equ"/>
              <dgm:constr type="wOff" for="ch" forName="circle7" refType="hOff" refFor="ch" refForName="circle7" op="equ"/>
              <dgm:constr type="b" for="ch" forName="circle7" refType="t" refFor="ch" refForName="vertSpace7"/>
              <dgm:constr type="r" for="ch" forName="rect7" refType="l" refFor="ch" refForName="space"/>
              <dgm:constr type="l" for="ch" forName="rect7"/>
              <dgm:constr type="h" for="ch" forName="rect7" refType="h" refFor="ch" refForName="circle7"/>
              <dgm:constr type="hOff" for="ch" forName="rect7" refType="hOff" refFor="ch" refForName="circle7"/>
              <dgm:constr type="b" for="ch" forName="rect7" refType="b" refFor="ch" refForName="circle7"/>
              <dgm:constr type="r" for="ch" forName="rect7ParTx" refType="l" refFor="ch" refForName="space"/>
              <dgm:constr type="w" for="ch" forName="rect7ParTx" refType="w" refFor="ch" refForName="rect7" fact="0.5"/>
              <dgm:constr type="t" for="ch" forName="rect7ParTx" refType="t" refFor="ch" refForName="rect7"/>
              <dgm:constr type="b" for="ch" forName="rect7ParTx" refType="b" refFor="ch" refForName="rect7"/>
              <dgm:constr type="r" for="ch" forName="rect7ChTx" refType="l" refFor="ch" refForName="rect7ParTx"/>
              <dgm:constr type="w" for="ch" forName="rect7ChTx" refType="w" refFor="ch" refForName="rect7ParTx"/>
              <dgm:constr type="t" for="ch" forName="rect7ChTx" refType="t" refFor="ch" refForName="rect7ParTx"/>
              <dgm:constr type="b" for="ch" forName="rect7ChTx" refType="b" refFor="ch" refForName="rect7ParTx"/>
              <dgm:constr type="r" for="ch" forName="rect7ParTxNoCh" refType="l" refFor="ch" refForName="space"/>
              <dgm:constr type="w" for="ch" forName="rect7ParTxNoCh" refType="w" refFor="ch" refForName="rect7"/>
              <dgm:constr type="t" for="ch" forName="rect7ParTxNoCh" refType="t" refFor="ch" refForName="rect7"/>
              <dgm:constr type="b" for="ch" forName="rect7ParTxNoCh" refType="b" refFor="ch" refForName="rect7"/>
              <dgm:constr type="r" for="ch" forName="rect1ParTx" refType="l" refFor="ch" refForName="space"/>
              <dgm:constr type="w" for="ch" forName="rect1ParTx" refType="w" refFor="ch" refForName="rect1" fact="0.5"/>
              <dgm:constr type="t" for="ch" forName="rect1ParTx" refType="t" refFor="ch" refForName="rect1"/>
              <dgm:constr type="b" for="ch" forName="rect1ParTx" refType="t" refFor="ch" refForName="rect2"/>
              <dgm:constr type="r" for="ch" forName="rect1ChTx" refType="l" refFor="ch" refForName="rect1ParTx"/>
              <dgm:constr type="w" for="ch" forName="rect1ChTx" refType="w" refFor="ch" refForName="rect1ParTx"/>
              <dgm:constr type="t" for="ch" forName="rect1ChTx" refType="t" refFor="ch" refForName="rect1ParTx"/>
              <dgm:constr type="b" for="ch" forName="rect1ChTx" refType="b" refFor="ch" refForName="rect1ParTx"/>
              <dgm:constr type="r" for="ch" forName="rect1ParTxNoCh" refType="l" refFor="ch" refForName="space"/>
              <dgm:constr type="w" for="ch" forName="rect1ParTxNoCh" refType="w" refFor="ch" refForName="rect1"/>
              <dgm:constr type="t" for="ch" forName="rect1ParTxNoCh" refType="t" refFor="ch" refForName="rect1"/>
              <dgm:constr type="b" for="ch" forName="rect1ParTxNoCh" refType="t" refFor="ch" refForName="rect2"/>
              <dgm:constr type="r" for="ch" forName="rect2ParTx" refType="l" refFor="ch" refForName="space"/>
              <dgm:constr type="w" for="ch" forName="rect2ParTx" refType="w" refFor="ch" refForName="rect2" fact="0.5"/>
              <dgm:constr type="t" for="ch" forName="rect2ParTx" refType="t" refFor="ch" refForName="rect2"/>
              <dgm:constr type="b" for="ch" forName="rect2ParTx" refType="t" refFor="ch" refForName="rect3"/>
              <dgm:constr type="r" for="ch" forName="rect2ChTx" refType="l" refFor="ch" refForName="rect2ParTx"/>
              <dgm:constr type="w" for="ch" forName="rect2ChTx" refType="w" refFor="ch" refForName="rect2ParTx"/>
              <dgm:constr type="t" for="ch" forName="rect2ChTx" refType="t" refFor="ch" refForName="rect2ParTx"/>
              <dgm:constr type="b" for="ch" forName="rect2ChTx" refType="b" refFor="ch" refForName="rect2ParTx"/>
              <dgm:constr type="r" for="ch" forName="rect2ParTxNoCh" refType="l" refFor="ch" refForName="space"/>
              <dgm:constr type="w" for="ch" forName="rect2ParTxNoCh" refType="w" refFor="ch" refForName="rect2"/>
              <dgm:constr type="t" for="ch" forName="rect2ParTxNoCh" refType="t" refFor="ch" refForName="rect2"/>
              <dgm:constr type="b" for="ch" forName="rect2ParTxNoCh" refType="t" refFor="ch" refForName="rect3"/>
              <dgm:constr type="r" for="ch" forName="rect3ParTx" refType="l" refFor="ch" refForName="space"/>
              <dgm:constr type="w" for="ch" forName="rect3ParTx" refType="w" refFor="ch" refForName="rect3" fact="0.5"/>
              <dgm:constr type="t" for="ch" forName="rect3ParTx" refType="t" refFor="ch" refForName="rect3"/>
              <dgm:constr type="b" for="ch" forName="rect3ParTx" refType="t" refFor="ch" refForName="rect4"/>
              <dgm:constr type="r" for="ch" forName="rect3ChTx" refType="l" refFor="ch" refForName="rect3ParTx"/>
              <dgm:constr type="w" for="ch" forName="rect3ChTx" refType="w" refFor="ch" refForName="rect3ParTx"/>
              <dgm:constr type="t" for="ch" forName="rect3ChTx" refType="t" refFor="ch" refForName="rect3ParTx"/>
              <dgm:constr type="b" for="ch" forName="rect3ChTx" refType="b" refFor="ch" refForName="rect3ParTx"/>
              <dgm:constr type="r" for="ch" forName="rect3ParTxNoCh" refType="l" refFor="ch" refForName="space"/>
              <dgm:constr type="w" for="ch" forName="rect3ParTxNoCh" refType="w" refFor="ch" refForName="rect3"/>
              <dgm:constr type="t" for="ch" forName="rect3ParTxNoCh" refType="t" refFor="ch" refForName="rect3"/>
              <dgm:constr type="b" for="ch" forName="rect3ParTxNoCh" refType="t" refFor="ch" refForName="rect4"/>
              <dgm:constr type="r" for="ch" forName="rect4ParTx" refType="l" refFor="ch" refForName="space"/>
              <dgm:constr type="w" for="ch" forName="rect4ParTx" refType="w" refFor="ch" refForName="rect4" fact="0.5"/>
              <dgm:constr type="t" for="ch" forName="rect4ParTx" refType="t" refFor="ch" refForName="rect4"/>
              <dgm:constr type="b" for="ch" forName="rect4ParTx" refType="t" refFor="ch" refForName="rect5"/>
              <dgm:constr type="r" for="ch" forName="rect4ChTx" refType="l" refFor="ch" refForName="rect4ParTx"/>
              <dgm:constr type="w" for="ch" forName="rect4ChTx" refType="w" refFor="ch" refForName="rect4ParTx"/>
              <dgm:constr type="t" for="ch" forName="rect4ChTx" refType="t" refFor="ch" refForName="rect4ParTx"/>
              <dgm:constr type="b" for="ch" forName="rect4ChTx" refType="b" refFor="ch" refForName="rect4ParTx"/>
              <dgm:constr type="r" for="ch" forName="rect4ParTxNoCh" refType="l" refFor="ch" refForName="space"/>
              <dgm:constr type="w" for="ch" forName="rect4ParTxNoCh" refType="w" refFor="ch" refForName="rect4"/>
              <dgm:constr type="t" for="ch" forName="rect4ParTxNoCh" refType="t" refFor="ch" refForName="rect4"/>
              <dgm:constr type="b" for="ch" forName="rect4ParTxNoCh" refType="t" refFor="ch" refForName="rect5"/>
              <dgm:constr type="r" for="ch" forName="rect5ParTx" refType="l" refFor="ch" refForName="space"/>
              <dgm:constr type="w" for="ch" forName="rect5ParTx" refType="w" refFor="ch" refForName="rect5" fact="0.5"/>
              <dgm:constr type="t" for="ch" forName="rect5ParTx" refType="t" refFor="ch" refForName="rect5"/>
              <dgm:constr type="b" for="ch" forName="rect5ParTx" refType="t" refFor="ch" refForName="rect6"/>
              <dgm:constr type="r" for="ch" forName="rect5ChTx" refType="l" refFor="ch" refForName="rect5ParTx"/>
              <dgm:constr type="w" for="ch" forName="rect5ChTx" refType="w" refFor="ch" refForName="rect5ParTx"/>
              <dgm:constr type="t" for="ch" forName="rect5ChTx" refType="t" refFor="ch" refForName="rect5ParTx"/>
              <dgm:constr type="b" for="ch" forName="rect5ChTx" refType="b" refFor="ch" refForName="rect5ParTx"/>
              <dgm:constr type="r" for="ch" forName="rect5ParTxNoCh" refType="l" refFor="ch" refForName="space"/>
              <dgm:constr type="w" for="ch" forName="rect5ParTxNoCh" refType="w" refFor="ch" refForName="rect5"/>
              <dgm:constr type="t" for="ch" forName="rect5ParTxNoCh" refType="t" refFor="ch" refForName="rect5"/>
              <dgm:constr type="b" for="ch" forName="rect5ParTxNoCh" refType="t" refFor="ch" refForName="rect6"/>
              <dgm:constr type="r" for="ch" forName="rect6ParTx" refType="l" refFor="ch" refForName="space"/>
              <dgm:constr type="w" for="ch" forName="rect6ParTx" refType="w" refFor="ch" refForName="rect6" fact="0.5"/>
              <dgm:constr type="t" for="ch" forName="rect6ParTx" refType="t" refFor="ch" refForName="rect6"/>
              <dgm:constr type="b" for="ch" forName="rect6ParTx" refType="t" refFor="ch" refForName="rect7"/>
              <dgm:constr type="r" for="ch" forName="rect6ChTx" refType="l" refFor="ch" refForName="rect6ParTx"/>
              <dgm:constr type="w" for="ch" forName="rect6ChTx" refType="w" refFor="ch" refForName="rect6ParTx"/>
              <dgm:constr type="t" for="ch" forName="rect6ChTx" refType="t" refFor="ch" refForName="rect6ParTx"/>
              <dgm:constr type="b" for="ch" forName="rect6ChTx" refType="b" refFor="ch" refForName="rect6ParTx"/>
              <dgm:constr type="r" for="ch" forName="rect6ParTxNoCh" refType="l" refFor="ch" refForName="space"/>
              <dgm:constr type="w" for="ch" forName="rect6ParTxNoCh" refType="w" refFor="ch" refForName="rect6"/>
              <dgm:constr type="t" for="ch" forName="rect6ParTxNoCh" refType="t" refFor="ch" refForName="rect6"/>
              <dgm:constr type="b" for="ch" forName="rect6ParTxNoCh" refType="t" refFor="ch" refForName="rect7"/>
              <dgm:constr type="primFontSz" for="ch" op="equ" val="65"/>
              <dgm:constr type="secFontSz" for="ch" op="equ" val="65"/>
            </dgm:constrLst>
          </dgm:if>
          <dgm:else name="Name21">
            <dgm:constrLst/>
          </dgm:else>
        </dgm:choose>
      </dgm:else>
    </dgm:choose>
    <dgm:ruleLst/>
    <dgm:forEach name="Name22" axis="ch" ptType="node" cnt="1">
      <dgm:layoutNode name="circle1" styleLbl="node1">
        <dgm:alg type="sp"/>
        <dgm:choose name="Name23">
          <dgm:if name="Name24" func="var" arg="dir" op="equ" val="norm">
            <dgm:shape xmlns:r="http://schemas.openxmlformats.org/officeDocument/2006/relationships" type="pie" r:blip="">
              <dgm:adjLst>
                <dgm:adj idx="1" val="90"/>
                <dgm:adj idx="2" val="270"/>
              </dgm:adjLst>
            </dgm:shape>
          </dgm:if>
          <dgm:else name="Name25">
            <dgm:shape xmlns:r="http://schemas.openxmlformats.org/officeDocument/2006/relationships" type="pie" r:blip="">
              <dgm:adjLst>
                <dgm:adj idx="1" val="270"/>
                <dgm:adj idx="2" val="90"/>
              </dgm:adjLst>
            </dgm:shape>
          </dgm:else>
        </dgm:choose>
        <dgm:presOf/>
        <dgm:constrLst/>
        <dgm:ruleLst/>
      </dgm:layoutNode>
      <dgm:layoutNode name="space">
        <dgm:alg type="sp"/>
        <dgm:shape xmlns:r="http://schemas.openxmlformats.org/officeDocument/2006/relationships" r:blip="">
          <dgm:adjLst/>
        </dgm:shape>
        <dgm:presOf/>
        <dgm:constrLst/>
        <dgm:ruleLst/>
      </dgm:layoutNode>
      <dgm:layoutNode name="rect1" styleLbl="alignAcc1">
        <dgm:alg type="sp"/>
        <dgm:shape xmlns:r="http://schemas.openxmlformats.org/officeDocument/2006/relationships" type="rect" r:blip="">
          <dgm:adjLst/>
        </dgm:shape>
        <dgm:presOf axis="self"/>
        <dgm:constrLst/>
        <dgm:ruleLst/>
      </dgm:layoutNode>
    </dgm:forEach>
    <dgm:forEach name="Name26" axis="ch" ptType="node" st="2" cnt="1">
      <dgm:layoutNode name="vertSpace2">
        <dgm:alg type="sp"/>
        <dgm:shape xmlns:r="http://schemas.openxmlformats.org/officeDocument/2006/relationships" type="rect" r:blip="" hideGeom="1">
          <dgm:adjLst/>
        </dgm:shape>
        <dgm:presOf/>
        <dgm:constrLst/>
        <dgm:ruleLst/>
      </dgm:layoutNode>
      <dgm:layoutNode name="circle2" styleLbl="node1">
        <dgm:alg type="sp"/>
        <dgm:choose name="Name27">
          <dgm:if name="Name28" func="var" arg="dir" op="equ" val="norm">
            <dgm:shape xmlns:r="http://schemas.openxmlformats.org/officeDocument/2006/relationships" type="pie" r:blip="">
              <dgm:adjLst>
                <dgm:adj idx="1" val="90"/>
                <dgm:adj idx="2" val="270"/>
              </dgm:adjLst>
            </dgm:shape>
          </dgm:if>
          <dgm:else name="Name29">
            <dgm:shape xmlns:r="http://schemas.openxmlformats.org/officeDocument/2006/relationships" type="pie" r:blip="">
              <dgm:adjLst>
                <dgm:adj idx="1" val="270"/>
                <dgm:adj idx="2" val="90"/>
              </dgm:adjLst>
            </dgm:shape>
          </dgm:else>
        </dgm:choose>
        <dgm:presOf/>
        <dgm:constrLst/>
        <dgm:ruleLst/>
      </dgm:layoutNode>
      <dgm:layoutNode name="rect2" styleLbl="alignAcc1">
        <dgm:alg type="sp"/>
        <dgm:shape xmlns:r="http://schemas.openxmlformats.org/officeDocument/2006/relationships" type="rect" r:blip="">
          <dgm:adjLst/>
        </dgm:shape>
        <dgm:presOf axis="self"/>
        <dgm:constrLst/>
        <dgm:ruleLst/>
      </dgm:layoutNode>
    </dgm:forEach>
    <dgm:forEach name="Name30" axis="ch" ptType="node" st="3" cnt="1">
      <dgm:layoutNode name="vertSpace3">
        <dgm:alg type="sp"/>
        <dgm:shape xmlns:r="http://schemas.openxmlformats.org/officeDocument/2006/relationships" type="rect" r:blip="" hideGeom="1">
          <dgm:adjLst/>
        </dgm:shape>
        <dgm:presOf/>
        <dgm:constrLst/>
        <dgm:ruleLst/>
      </dgm:layoutNode>
      <dgm:layoutNode name="circle3" styleLbl="node1">
        <dgm:alg type="sp"/>
        <dgm:choose name="Name31">
          <dgm:if name="Name32" func="var" arg="dir" op="equ" val="norm">
            <dgm:shape xmlns:r="http://schemas.openxmlformats.org/officeDocument/2006/relationships" type="pie" r:blip="">
              <dgm:adjLst>
                <dgm:adj idx="1" val="90"/>
                <dgm:adj idx="2" val="270"/>
              </dgm:adjLst>
            </dgm:shape>
          </dgm:if>
          <dgm:else name="Name33">
            <dgm:shape xmlns:r="http://schemas.openxmlformats.org/officeDocument/2006/relationships" type="pie" r:blip="">
              <dgm:adjLst>
                <dgm:adj idx="1" val="270"/>
                <dgm:adj idx="2" val="90"/>
              </dgm:adjLst>
            </dgm:shape>
          </dgm:else>
        </dgm:choose>
        <dgm:presOf/>
        <dgm:constrLst/>
        <dgm:ruleLst/>
      </dgm:layoutNode>
      <dgm:layoutNode name="rect3" styleLbl="alignAcc1">
        <dgm:alg type="sp"/>
        <dgm:shape xmlns:r="http://schemas.openxmlformats.org/officeDocument/2006/relationships" type="rect" r:blip="">
          <dgm:adjLst/>
        </dgm:shape>
        <dgm:presOf axis="self"/>
        <dgm:constrLst/>
        <dgm:ruleLst/>
      </dgm:layoutNode>
    </dgm:forEach>
    <dgm:forEach name="Name34" axis="ch" ptType="node" st="4" cnt="1">
      <dgm:layoutNode name="vertSpace4">
        <dgm:alg type="sp"/>
        <dgm:shape xmlns:r="http://schemas.openxmlformats.org/officeDocument/2006/relationships" type="rect" r:blip="" hideGeom="1">
          <dgm:adjLst/>
        </dgm:shape>
        <dgm:presOf/>
        <dgm:constrLst/>
        <dgm:ruleLst/>
      </dgm:layoutNode>
      <dgm:layoutNode name="circle4" styleLbl="node1">
        <dgm:alg type="sp"/>
        <dgm:choose name="Name35">
          <dgm:if name="Name36" func="var" arg="dir" op="equ" val="norm">
            <dgm:shape xmlns:r="http://schemas.openxmlformats.org/officeDocument/2006/relationships" type="pie" r:blip="">
              <dgm:adjLst>
                <dgm:adj idx="1" val="90"/>
                <dgm:adj idx="2" val="270"/>
              </dgm:adjLst>
            </dgm:shape>
          </dgm:if>
          <dgm:else name="Name37">
            <dgm:shape xmlns:r="http://schemas.openxmlformats.org/officeDocument/2006/relationships" type="pie" r:blip="">
              <dgm:adjLst>
                <dgm:adj idx="1" val="270"/>
                <dgm:adj idx="2" val="90"/>
              </dgm:adjLst>
            </dgm:shape>
          </dgm:else>
        </dgm:choose>
        <dgm:presOf/>
        <dgm:constrLst/>
        <dgm:ruleLst/>
      </dgm:layoutNode>
      <dgm:layoutNode name="rect4" styleLbl="alignAcc1">
        <dgm:alg type="sp"/>
        <dgm:shape xmlns:r="http://schemas.openxmlformats.org/officeDocument/2006/relationships" type="rect" r:blip="">
          <dgm:adjLst/>
        </dgm:shape>
        <dgm:presOf axis="self"/>
        <dgm:constrLst/>
        <dgm:ruleLst/>
      </dgm:layoutNode>
    </dgm:forEach>
    <dgm:forEach name="Name38" axis="ch" ptType="node" st="5" cnt="1">
      <dgm:layoutNode name="vertSpace5">
        <dgm:alg type="sp"/>
        <dgm:shape xmlns:r="http://schemas.openxmlformats.org/officeDocument/2006/relationships" type="rect" r:blip="" hideGeom="1">
          <dgm:adjLst/>
        </dgm:shape>
        <dgm:presOf/>
        <dgm:constrLst/>
        <dgm:ruleLst/>
      </dgm:layoutNode>
      <dgm:layoutNode name="circle5" styleLbl="node1">
        <dgm:alg type="sp"/>
        <dgm:choose name="Name39">
          <dgm:if name="Name40" func="var" arg="dir" op="equ" val="norm">
            <dgm:shape xmlns:r="http://schemas.openxmlformats.org/officeDocument/2006/relationships" type="pie" r:blip="">
              <dgm:adjLst>
                <dgm:adj idx="1" val="90"/>
                <dgm:adj idx="2" val="270"/>
              </dgm:adjLst>
            </dgm:shape>
          </dgm:if>
          <dgm:else name="Name41">
            <dgm:shape xmlns:r="http://schemas.openxmlformats.org/officeDocument/2006/relationships" type="pie" r:blip="">
              <dgm:adjLst>
                <dgm:adj idx="1" val="270"/>
                <dgm:adj idx="2" val="90"/>
              </dgm:adjLst>
            </dgm:shape>
          </dgm:else>
        </dgm:choose>
        <dgm:presOf/>
        <dgm:constrLst/>
        <dgm:ruleLst/>
      </dgm:layoutNode>
      <dgm:layoutNode name="rect5" styleLbl="alignAcc1">
        <dgm:alg type="sp"/>
        <dgm:shape xmlns:r="http://schemas.openxmlformats.org/officeDocument/2006/relationships" type="rect" r:blip="">
          <dgm:adjLst/>
        </dgm:shape>
        <dgm:presOf axis="self"/>
        <dgm:constrLst/>
        <dgm:ruleLst/>
      </dgm:layoutNode>
    </dgm:forEach>
    <dgm:forEach name="Name42" axis="ch" ptType="node" st="6" cnt="1">
      <dgm:layoutNode name="vertSpace6">
        <dgm:alg type="sp"/>
        <dgm:shape xmlns:r="http://schemas.openxmlformats.org/officeDocument/2006/relationships" type="rect" r:blip="" hideGeom="1">
          <dgm:adjLst/>
        </dgm:shape>
        <dgm:presOf/>
        <dgm:constrLst/>
        <dgm:ruleLst/>
      </dgm:layoutNode>
      <dgm:layoutNode name="circle6" styleLbl="node1">
        <dgm:alg type="sp"/>
        <dgm:choose name="Name43">
          <dgm:if name="Name44" func="var" arg="dir" op="equ" val="norm">
            <dgm:shape xmlns:r="http://schemas.openxmlformats.org/officeDocument/2006/relationships" type="pie" r:blip="">
              <dgm:adjLst>
                <dgm:adj idx="1" val="90"/>
                <dgm:adj idx="2" val="270"/>
              </dgm:adjLst>
            </dgm:shape>
          </dgm:if>
          <dgm:else name="Name45">
            <dgm:shape xmlns:r="http://schemas.openxmlformats.org/officeDocument/2006/relationships" type="pie" r:blip="">
              <dgm:adjLst>
                <dgm:adj idx="1" val="270"/>
                <dgm:adj idx="2" val="90"/>
              </dgm:adjLst>
            </dgm:shape>
          </dgm:else>
        </dgm:choose>
        <dgm:presOf/>
        <dgm:constrLst/>
        <dgm:ruleLst/>
      </dgm:layoutNode>
      <dgm:layoutNode name="rect6" styleLbl="alignAcc1">
        <dgm:alg type="sp"/>
        <dgm:shape xmlns:r="http://schemas.openxmlformats.org/officeDocument/2006/relationships" type="rect" r:blip="">
          <dgm:adjLst/>
        </dgm:shape>
        <dgm:presOf axis="self"/>
        <dgm:constrLst/>
        <dgm:ruleLst/>
      </dgm:layoutNode>
    </dgm:forEach>
    <dgm:forEach name="Name46" axis="ch" ptType="node" st="7" cnt="1">
      <dgm:layoutNode name="vertSpace7">
        <dgm:alg type="sp"/>
        <dgm:shape xmlns:r="http://schemas.openxmlformats.org/officeDocument/2006/relationships" type="rect" r:blip="" hideGeom="1">
          <dgm:adjLst/>
        </dgm:shape>
        <dgm:presOf/>
        <dgm:constrLst/>
        <dgm:ruleLst/>
      </dgm:layoutNode>
      <dgm:layoutNode name="circle7" styleLbl="node1">
        <dgm:alg type="sp"/>
        <dgm:choose name="Name47">
          <dgm:if name="Name48" func="var" arg="dir" op="equ" val="norm">
            <dgm:shape xmlns:r="http://schemas.openxmlformats.org/officeDocument/2006/relationships" type="pie" r:blip="">
              <dgm:adjLst>
                <dgm:adj idx="1" val="90"/>
                <dgm:adj idx="2" val="270"/>
              </dgm:adjLst>
            </dgm:shape>
          </dgm:if>
          <dgm:else name="Name49">
            <dgm:shape xmlns:r="http://schemas.openxmlformats.org/officeDocument/2006/relationships" type="pie" r:blip="">
              <dgm:adjLst>
                <dgm:adj idx="1" val="270"/>
                <dgm:adj idx="2" val="90"/>
              </dgm:adjLst>
            </dgm:shape>
          </dgm:else>
        </dgm:choose>
        <dgm:presOf/>
        <dgm:constrLst/>
        <dgm:ruleLst/>
      </dgm:layoutNode>
      <dgm:layoutNode name="rect7" styleLbl="alignAcc1">
        <dgm:alg type="sp"/>
        <dgm:shape xmlns:r="http://schemas.openxmlformats.org/officeDocument/2006/relationships" type="rect" r:blip="">
          <dgm:adjLst/>
        </dgm:shape>
        <dgm:presOf axis="self"/>
        <dgm:constrLst/>
        <dgm:ruleLst/>
      </dgm:layoutNode>
    </dgm:forEach>
    <dgm:forEach name="Name50" axis="ch" ptType="node" cnt="1">
      <dgm:choose name="Name51">
        <dgm:if name="Name52" axis="root des" ptType="all node" func="maxDepth" op="gte" val="2">
          <dgm:layoutNode name="rect1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1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3">
          <dgm:layoutNode name="rect1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4" axis="ch" ptType="node" st="2" cnt="1">
      <dgm:choose name="Name55">
        <dgm:if name="Name56" axis="root des" ptType="all node" func="maxDepth" op="gte" val="2">
          <dgm:layoutNode name="rect2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2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57">
          <dgm:layoutNode name="rect2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58" axis="ch" ptType="node" st="3" cnt="1">
      <dgm:choose name="Name59">
        <dgm:if name="Name60" axis="root des" ptType="all node" func="maxDepth" op="gte" val="2">
          <dgm:layoutNode name="rect3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3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1">
          <dgm:layoutNode name="rect3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2" axis="ch" ptType="node" st="4" cnt="1">
      <dgm:choose name="Name63">
        <dgm:if name="Name64" axis="root des" ptType="all node" func="maxDepth" op="gte" val="2">
          <dgm:layoutNode name="rect4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4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5">
          <dgm:layoutNode name="rect4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66" axis="ch" ptType="node" st="5" cnt="1">
      <dgm:choose name="Name67">
        <dgm:if name="Name68" axis="root des" ptType="all node" func="maxDepth" op="gte" val="2">
          <dgm:layoutNode name="rect5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5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69">
          <dgm:layoutNode name="rect5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0" axis="ch" ptType="node" st="6" cnt="1">
      <dgm:choose name="Name71">
        <dgm:if name="Name72" axis="root des" ptType="all node" func="maxDepth" op="gte" val="2">
          <dgm:layoutNode name="rect6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6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3">
          <dgm:layoutNode name="rect6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forEach name="Name74" axis="ch" ptType="node" st="7" cnt="1">
      <dgm:choose name="Name75">
        <dgm:if name="Name76" axis="root des" ptType="all node" func="maxDepth" op="gte" val="2">
          <dgm:layoutNode name="rect7ParTx"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layoutNode name="rect7ChTx" styleLbl="alignAcc1">
            <dgm:varLst>
              <dgm:bulletEnabled val="1"/>
            </dgm:varLst>
            <dgm:alg type="tx">
              <dgm:param type="stBulletLvl" val="1"/>
              <dgm:param type="txAnchorVertCh" val="mid"/>
            </dgm:alg>
            <dgm:shape xmlns:r="http://schemas.openxmlformats.org/officeDocument/2006/relationships" type="rect" r:blip="" hideGeom="1">
              <dgm:adjLst/>
            </dgm:shape>
            <dgm:presOf axis="des" ptType="node"/>
            <dgm:constrLst>
              <dgm:constr type="lMarg" refType="secFontSz" fact="0.3"/>
              <dgm:constr type="rMarg" refType="secFontSz" fact="0.3"/>
              <dgm:constr type="tMarg" refType="secFontSz" fact="0.3"/>
              <dgm:constr type="bMarg" refType="secFontSz" fact="0.3"/>
            </dgm:constrLst>
            <dgm:ruleLst>
              <dgm:rule type="secFontSz" val="5" fact="NaN" max="NaN"/>
            </dgm:ruleLst>
          </dgm:layoutNode>
        </dgm:if>
        <dgm:else name="Name77">
          <dgm:layoutNode name="rect7ParTxNoCh" styleLbl="alignAcc1">
            <dgm:varLst>
              <dgm:chMax val="1"/>
              <dgm:bulletEnabled val="1"/>
            </dgm:varLst>
            <dgm:alg type="tx"/>
            <dgm:shape xmlns:r="http://schemas.openxmlformats.org/officeDocument/2006/relationships" type="rect" r:blip="" hideGeom="1">
              <dgm:adjLst/>
            </dgm:shape>
            <dgm:presOf axis="self"/>
            <dgm:constrLst>
              <dgm:constr type="lMarg" refType="primFontSz" fact="0.3"/>
              <dgm:constr type="rMarg" refType="primFontSz" fact="0.3"/>
              <dgm:constr type="tMarg" refType="primFontSz" fact="0.3"/>
              <dgm:constr type="bMarg" refType="primFontSz" fact="0.3"/>
            </dgm:constrLst>
            <dgm:ruleLst>
              <dgm:rule type="primFontSz" val="5" fact="NaN" max="NaN"/>
            </dgm:ruleLst>
          </dgm:layoutNod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5">
  <dgm:title val=""/>
  <dgm:desc val=""/>
  <dgm:catLst>
    <dgm:cat type="simple" pri="105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ln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3">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3">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1">
        <a:scrgbClr r="0" g="0" b="0"/>
      </a:lnRef>
      <a:fillRef idx="0">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3">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2D4">
    <dgm:scene3d>
      <a:camera prst="orthographicFront"/>
      <a:lightRig rig="threePt" dir="t"/>
    </dgm:scene3d>
    <dgm:sp3d/>
    <dgm:txPr/>
    <dgm:style>
      <a:lnRef idx="0">
        <a:scrgbClr r="0" g="0" b="0"/>
      </a:lnRef>
      <a:fillRef idx="3">
        <a:scrgbClr r="0" g="0" b="0"/>
      </a:fillRef>
      <a:effectRef idx="3">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3">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2">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3">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3">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png>
</file>

<file path=ppt/media/image10.jpeg>
</file>

<file path=ppt/media/image11.jpeg>
</file>

<file path=ppt/media/image12.jpg>
</file>

<file path=ppt/media/image13.png>
</file>

<file path=ppt/media/image14.png>
</file>

<file path=ppt/media/image15.png>
</file>

<file path=ppt/media/image2.jpeg>
</file>

<file path=ppt/media/image3.jpeg>
</file>

<file path=ppt/media/image4.jpe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IN"/>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1B7C52CF-ED24-40CC-9E02-2F7CD7BD1521}" type="datetimeFigureOut">
              <a:rPr lang="en-IN" smtClean="0"/>
              <a:t>22-07-2024</a:t>
            </a:fld>
            <a:endParaRPr lang="en-IN"/>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IN"/>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IN"/>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IN"/>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3088ABB-F10F-4757-8E4B-12B7915BC38E}" type="slidenum">
              <a:rPr lang="en-IN" smtClean="0"/>
              <a:t>‹#›</a:t>
            </a:fld>
            <a:endParaRPr lang="en-IN"/>
          </a:p>
        </p:txBody>
      </p:sp>
    </p:spTree>
    <p:extLst>
      <p:ext uri="{BB962C8B-B14F-4D97-AF65-F5344CB8AC3E}">
        <p14:creationId xmlns:p14="http://schemas.microsoft.com/office/powerpoint/2010/main" val="326924548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589213" y="2514600"/>
            <a:ext cx="8915399" cy="2262781"/>
          </a:xfrm>
        </p:spPr>
        <p:txBody>
          <a:bodyPr anchor="b">
            <a:normAutofit/>
          </a:bodyPr>
          <a:lstStyle>
            <a:lvl1pPr>
              <a:defRPr sz="5400"/>
            </a:lvl1pPr>
          </a:lstStyle>
          <a:p>
            <a:r>
              <a:rPr lang="en-US"/>
              <a:t>Click to edit Master title style</a:t>
            </a:r>
            <a:endParaRPr lang="en-US" dirty="0"/>
          </a:p>
        </p:txBody>
      </p:sp>
      <p:sp>
        <p:nvSpPr>
          <p:cNvPr id="3" name="Subtitle 2"/>
          <p:cNvSpPr>
            <a:spLocks noGrp="1"/>
          </p:cNvSpPr>
          <p:nvPr>
            <p:ph type="subTitle" idx="1"/>
          </p:nvPr>
        </p:nvSpPr>
        <p:spPr>
          <a:xfrm>
            <a:off x="2589213" y="4777379"/>
            <a:ext cx="8915399" cy="1126283"/>
          </a:xfrm>
        </p:spPr>
        <p:txBody>
          <a:bodyPr anchor="t"/>
          <a:lstStyle>
            <a:lvl1pPr marL="0" indent="0" algn="l">
              <a:buNone/>
              <a:defRPr>
                <a:solidFill>
                  <a:schemeClr val="tx1">
                    <a:lumMod val="65000"/>
                    <a:lumOff val="3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3686D44D-7038-41ED-8D02-64DBC36A5BF6}"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7" name="Freeform 6"/>
          <p:cNvSpPr/>
          <p:nvPr/>
        </p:nvSpPr>
        <p:spPr bwMode="auto">
          <a:xfrm>
            <a:off x="0" y="4323810"/>
            <a:ext cx="1744652" cy="778589"/>
          </a:xfrm>
          <a:custGeom>
            <a:avLst/>
            <a:gdLst/>
            <a:ahLst/>
            <a:cxnLst/>
            <a:rect l="0" t="0" r="r" b="b"/>
            <a:pathLst>
              <a:path w="372" h="166">
                <a:moveTo>
                  <a:pt x="287" y="166"/>
                </a:moveTo>
                <a:cubicBezTo>
                  <a:pt x="290" y="166"/>
                  <a:pt x="292" y="165"/>
                  <a:pt x="293" y="164"/>
                </a:cubicBezTo>
                <a:cubicBezTo>
                  <a:pt x="293" y="163"/>
                  <a:pt x="294" y="163"/>
                  <a:pt x="294" y="163"/>
                </a:cubicBezTo>
                <a:cubicBezTo>
                  <a:pt x="370" y="87"/>
                  <a:pt x="370" y="87"/>
                  <a:pt x="370" y="87"/>
                </a:cubicBezTo>
                <a:cubicBezTo>
                  <a:pt x="372" y="85"/>
                  <a:pt x="372" y="81"/>
                  <a:pt x="370" y="78"/>
                </a:cubicBezTo>
                <a:cubicBezTo>
                  <a:pt x="294" y="3"/>
                  <a:pt x="294" y="3"/>
                  <a:pt x="294" y="3"/>
                </a:cubicBezTo>
                <a:cubicBezTo>
                  <a:pt x="294" y="2"/>
                  <a:pt x="293" y="2"/>
                  <a:pt x="293" y="2"/>
                </a:cubicBezTo>
                <a:cubicBezTo>
                  <a:pt x="292" y="1"/>
                  <a:pt x="290" y="0"/>
                  <a:pt x="287" y="0"/>
                </a:cubicBezTo>
                <a:cubicBezTo>
                  <a:pt x="0" y="0"/>
                  <a:pt x="0" y="0"/>
                  <a:pt x="0" y="0"/>
                </a:cubicBezTo>
                <a:cubicBezTo>
                  <a:pt x="0" y="166"/>
                  <a:pt x="0" y="166"/>
                  <a:pt x="0" y="166"/>
                </a:cubicBezTo>
                <a:lnTo>
                  <a:pt x="287" y="166"/>
                </a:lnTo>
                <a:close/>
              </a:path>
            </a:pathLst>
          </a:custGeom>
          <a:solidFill>
            <a:schemeClr val="accent1"/>
          </a:solidFill>
          <a:ln>
            <a:noFill/>
          </a:ln>
        </p:spPr>
      </p:sp>
      <p:sp>
        <p:nvSpPr>
          <p:cNvPr id="6" name="Slide Number Placeholder 5"/>
          <p:cNvSpPr>
            <a:spLocks noGrp="1"/>
          </p:cNvSpPr>
          <p:nvPr>
            <p:ph type="sldNum" sz="quarter" idx="12"/>
          </p:nvPr>
        </p:nvSpPr>
        <p:spPr>
          <a:xfrm>
            <a:off x="531812" y="4529540"/>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75876764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609600"/>
            <a:ext cx="8915399" cy="3117040"/>
          </a:xfrm>
        </p:spPr>
        <p:txBody>
          <a:bodyPr anchor="ctr">
            <a:normAutofit/>
          </a:bodyPr>
          <a:lstStyle>
            <a:lvl1pPr algn="l">
              <a:defRPr sz="48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4E13D5F0-0DAF-41A5-9688-D36663A80B5D}"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2736437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13" name="Text Placeholder 9"/>
          <p:cNvSpPr>
            <a:spLocks noGrp="1"/>
          </p:cNvSpPr>
          <p:nvPr>
            <p:ph type="body" sz="quarter" idx="13"/>
          </p:nvPr>
        </p:nvSpPr>
        <p:spPr>
          <a:xfrm>
            <a:off x="3275012" y="3505200"/>
            <a:ext cx="753655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3" name="Text Placeholder 2"/>
          <p:cNvSpPr>
            <a:spLocks noGrp="1"/>
          </p:cNvSpPr>
          <p:nvPr>
            <p:ph type="body" idx="1"/>
          </p:nvPr>
        </p:nvSpPr>
        <p:spPr>
          <a:xfrm>
            <a:off x="2589212" y="4354046"/>
            <a:ext cx="8915399" cy="1555864"/>
          </a:xfrm>
        </p:spPr>
        <p:txBody>
          <a:bodyPr anchor="ctr">
            <a:normAutofit/>
          </a:bodyPr>
          <a:lstStyle>
            <a:lvl1pPr marL="0" indent="0" algn="l">
              <a:buNone/>
              <a:defRPr sz="18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810C3CF-51A5-420D-8F77-D97B8BDBB79C}"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11"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61665A-30F3-460F-BDCE-2CC73EA0AB48}" type="slidenum">
              <a:rPr lang="en-IN" smtClean="0"/>
              <a:t>‹#›</a:t>
            </a:fld>
            <a:endParaRPr lang="en-IN"/>
          </a:p>
        </p:txBody>
      </p:sp>
      <p:sp>
        <p:nvSpPr>
          <p:cNvPr id="14" name="TextBox 13"/>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5" name="TextBox 14"/>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368099297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2589213" y="2438400"/>
            <a:ext cx="8915400" cy="2724845"/>
          </a:xfrm>
        </p:spPr>
        <p:txBody>
          <a:bodyPr anchor="b">
            <a:normAutofit/>
          </a:bodyPr>
          <a:lstStyle>
            <a:lvl1pPr algn="l">
              <a:defRPr sz="4800" b="0"/>
            </a:lvl1pPr>
          </a:lstStyle>
          <a:p>
            <a:r>
              <a:rPr lang="en-US"/>
              <a:t>Click to edit Master title style</a:t>
            </a:r>
            <a:endParaRPr lang="en-US" dirty="0"/>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14E7BE4B-B2C9-424D-A169-86A1CAFD36CE}"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51527545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2" name="Title 1"/>
          <p:cNvSpPr>
            <a:spLocks noGrp="1"/>
          </p:cNvSpPr>
          <p:nvPr>
            <p:ph type="title"/>
          </p:nvPr>
        </p:nvSpPr>
        <p:spPr>
          <a:xfrm>
            <a:off x="2849949" y="609600"/>
            <a:ext cx="8393926" cy="2895600"/>
          </a:xfrm>
        </p:spPr>
        <p:txBody>
          <a:bodyPr anchor="ctr">
            <a:normAutofit/>
          </a:bodyPr>
          <a:lstStyle>
            <a:lvl1pPr algn="l">
              <a:defRPr sz="4800" b="0" cap="none"/>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3FAA1F9A-8E27-4F52-B6EA-C994765BA8DC}"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11"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61665A-30F3-460F-BDCE-2CC73EA0AB48}" type="slidenum">
              <a:rPr lang="en-IN" smtClean="0"/>
              <a:t>‹#›</a:t>
            </a:fld>
            <a:endParaRPr lang="en-IN"/>
          </a:p>
        </p:txBody>
      </p:sp>
      <p:sp>
        <p:nvSpPr>
          <p:cNvPr id="17" name="TextBox 16"/>
          <p:cNvSpPr txBox="1"/>
          <p:nvPr/>
        </p:nvSpPr>
        <p:spPr>
          <a:xfrm>
            <a:off x="2467652" y="648005"/>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
        <p:nvSpPr>
          <p:cNvPr id="18" name="TextBox 17"/>
          <p:cNvSpPr txBox="1"/>
          <p:nvPr/>
        </p:nvSpPr>
        <p:spPr>
          <a:xfrm>
            <a:off x="11114852" y="290530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solidFill>
                <a:effectLst/>
                <a:latin typeface="Arial"/>
              </a:rPr>
              <a:t>”</a:t>
            </a:r>
          </a:p>
        </p:txBody>
      </p:sp>
    </p:spTree>
    <p:extLst>
      <p:ext uri="{BB962C8B-B14F-4D97-AF65-F5344CB8AC3E}">
        <p14:creationId xmlns:p14="http://schemas.microsoft.com/office/powerpoint/2010/main" val="7189334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2589212" y="627407"/>
            <a:ext cx="8915399" cy="2880020"/>
          </a:xfrm>
        </p:spPr>
        <p:txBody>
          <a:bodyPr anchor="ctr">
            <a:normAutofit/>
          </a:bodyPr>
          <a:lstStyle>
            <a:lvl1pPr algn="l">
              <a:defRPr sz="4800" b="0"/>
            </a:lvl1pPr>
          </a:lstStyle>
          <a:p>
            <a:r>
              <a:rPr lang="en-US"/>
              <a:t>Click to edit Master title style</a:t>
            </a:r>
            <a:endParaRPr lang="en-US" dirty="0"/>
          </a:p>
        </p:txBody>
      </p:sp>
      <p:sp>
        <p:nvSpPr>
          <p:cNvPr id="21" name="Text Placeholder 9"/>
          <p:cNvSpPr>
            <a:spLocks noGrp="1"/>
          </p:cNvSpPr>
          <p:nvPr>
            <p:ph type="body" sz="quarter" idx="13"/>
          </p:nvPr>
        </p:nvSpPr>
        <p:spPr>
          <a:xfrm>
            <a:off x="2589212" y="4343400"/>
            <a:ext cx="8915400" cy="838200"/>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Click to edit Master text styles</a:t>
            </a:r>
          </a:p>
        </p:txBody>
      </p:sp>
      <p:sp>
        <p:nvSpPr>
          <p:cNvPr id="4" name="Text Placeholder 3"/>
          <p:cNvSpPr>
            <a:spLocks noGrp="1"/>
          </p:cNvSpPr>
          <p:nvPr>
            <p:ph type="body" sz="half" idx="2"/>
          </p:nvPr>
        </p:nvSpPr>
        <p:spPr>
          <a:xfrm>
            <a:off x="2589213" y="5181600"/>
            <a:ext cx="8915400" cy="729622"/>
          </a:xfrm>
        </p:spPr>
        <p:txBody>
          <a:bodyPr vert="horz" lIns="91440" tIns="45720" rIns="91440" bIns="45720" rtlCol="0" anchor="t">
            <a:normAutofit/>
          </a:bodyPr>
          <a:lstStyle>
            <a:lvl1pPr>
              <a:buNone/>
              <a:defRPr lang="en-US">
                <a:solidFill>
                  <a:schemeClr val="tx1">
                    <a:lumMod val="65000"/>
                    <a:lumOff val="35000"/>
                  </a:schemeClr>
                </a:solidFill>
              </a:defRPr>
            </a:lvl1pPr>
          </a:lstStyle>
          <a:p>
            <a:pPr marL="0" lvl="0" indent="0">
              <a:buNone/>
            </a:pPr>
            <a:r>
              <a:rPr lang="en-US"/>
              <a:t>Click to edit Master text styles</a:t>
            </a:r>
          </a:p>
        </p:txBody>
      </p:sp>
      <p:sp>
        <p:nvSpPr>
          <p:cNvPr id="5" name="Date Placeholder 4"/>
          <p:cNvSpPr>
            <a:spLocks noGrp="1"/>
          </p:cNvSpPr>
          <p:nvPr>
            <p:ph type="dt" sz="half" idx="10"/>
          </p:nvPr>
        </p:nvSpPr>
        <p:spPr/>
        <p:txBody>
          <a:bodyPr/>
          <a:lstStyle/>
          <a:p>
            <a:fld id="{0DE6851D-0552-4ECF-A6CA-967CE4550386}"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2303300974"/>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6A13FA27-B3A4-4589-AB4E-65CEE8275666}"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129380281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294812" y="627405"/>
            <a:ext cx="2207601" cy="5283817"/>
          </a:xfrm>
        </p:spPr>
        <p:txBody>
          <a:bodyPr vert="eaVert" anchor="ctr"/>
          <a:lstStyle/>
          <a:p>
            <a:r>
              <a:rPr lang="en-US"/>
              <a:t>Click to edit Master title style</a:t>
            </a:r>
            <a:endParaRPr lang="en-US" dirty="0"/>
          </a:p>
        </p:txBody>
      </p:sp>
      <p:sp>
        <p:nvSpPr>
          <p:cNvPr id="3" name="Vertical Text Placeholder 2"/>
          <p:cNvSpPr>
            <a:spLocks noGrp="1"/>
          </p:cNvSpPr>
          <p:nvPr>
            <p:ph type="body" orient="vert" idx="1"/>
          </p:nvPr>
        </p:nvSpPr>
        <p:spPr>
          <a:xfrm>
            <a:off x="2589212" y="627405"/>
            <a:ext cx="6477000" cy="528381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A19688ED-BA18-4DEA-9A36-F2A74C5771EA}"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93336182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2592925" y="624110"/>
            <a:ext cx="8911687" cy="1280890"/>
          </a:xfrm>
        </p:spPr>
        <p:txBody>
          <a:bodyPr/>
          <a:lstStyle/>
          <a:p>
            <a:r>
              <a:rPr lang="en-US"/>
              <a:t>Click to edit Master title style</a:t>
            </a:r>
            <a:endParaRPr lang="en-US" dirty="0"/>
          </a:p>
        </p:txBody>
      </p:sp>
      <p:sp>
        <p:nvSpPr>
          <p:cNvPr id="3" name="Content Placeholder 2"/>
          <p:cNvSpPr>
            <a:spLocks noGrp="1"/>
          </p:cNvSpPr>
          <p:nvPr>
            <p:ph idx="1"/>
          </p:nvPr>
        </p:nvSpPr>
        <p:spPr>
          <a:xfrm>
            <a:off x="2589212" y="2133600"/>
            <a:ext cx="8915400" cy="3777622"/>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917F5D9F-55C6-4954-8E9A-2D3C0314662B}"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8"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148612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89212" y="2058750"/>
            <a:ext cx="8915399" cy="1468800"/>
          </a:xfrm>
        </p:spPr>
        <p:txBody>
          <a:bodyPr anchor="b"/>
          <a:lstStyle>
            <a:lvl1pPr algn="l">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2589212" y="3530129"/>
            <a:ext cx="8915399" cy="860400"/>
          </a:xfrm>
        </p:spPr>
        <p:txBody>
          <a:bodyPr anchor="t"/>
          <a:lstStyle>
            <a:lvl1pPr marL="0" indent="0" algn="l">
              <a:buNone/>
              <a:defRPr sz="2000">
                <a:solidFill>
                  <a:schemeClr val="tx1">
                    <a:lumMod val="65000"/>
                    <a:lumOff val="3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BE1B56E5-6795-4FB3-B5EE-3DDBA3AA9F05}" type="datetime1">
              <a:rPr lang="en-IN" smtClean="0"/>
              <a:t>22-07-2024</a:t>
            </a:fld>
            <a:endParaRPr lang="en-IN"/>
          </a:p>
        </p:txBody>
      </p:sp>
      <p:sp>
        <p:nvSpPr>
          <p:cNvPr id="5" name="Footer Placeholder 4"/>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31781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6" name="Slide Number Placeholder 5"/>
          <p:cNvSpPr>
            <a:spLocks noGrp="1"/>
          </p:cNvSpPr>
          <p:nvPr>
            <p:ph type="sldNum" sz="quarter" idx="12"/>
          </p:nvPr>
        </p:nvSpPr>
        <p:spPr>
          <a:xfrm>
            <a:off x="531812" y="3244139"/>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79547150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2589212" y="2133600"/>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7190747" y="2126222"/>
            <a:ext cx="4313864" cy="3777622"/>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A04F9530-0B54-4DFD-9308-E34C00B2248D}"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1919553924"/>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10" name="Title 9"/>
          <p:cNvSpPr>
            <a:spLocks noGrp="1"/>
          </p:cNvSpPr>
          <p:nvPr>
            <p:ph type="title"/>
          </p:nvPr>
        </p:nvSpPr>
        <p:spPr/>
        <p:txBody>
          <a:bodyPr/>
          <a:lstStyle/>
          <a:p>
            <a:r>
              <a:rPr lang="en-US"/>
              <a:t>Click to edit Master title style</a:t>
            </a:r>
            <a:endParaRPr lang="en-US" dirty="0"/>
          </a:p>
        </p:txBody>
      </p:sp>
      <p:sp>
        <p:nvSpPr>
          <p:cNvPr id="3" name="Text Placeholder 2"/>
          <p:cNvSpPr>
            <a:spLocks noGrp="1"/>
          </p:cNvSpPr>
          <p:nvPr>
            <p:ph type="body" idx="1"/>
          </p:nvPr>
        </p:nvSpPr>
        <p:spPr>
          <a:xfrm>
            <a:off x="2939373" y="1972703"/>
            <a:ext cx="3992732"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2589212" y="2548966"/>
            <a:ext cx="4342893"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7506629" y="1969475"/>
            <a:ext cx="3999001"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7166957" y="2545738"/>
            <a:ext cx="4338674" cy="3354060"/>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111557BD-A612-43C4-866D-44099DD35A82}" type="datetime1">
              <a:rPr lang="en-IN" smtClean="0"/>
              <a:t>22-07-2024</a:t>
            </a:fld>
            <a:endParaRPr lang="en-IN"/>
          </a:p>
        </p:txBody>
      </p:sp>
      <p:sp>
        <p:nvSpPr>
          <p:cNvPr id="8" name="Footer Placeholder 7"/>
          <p:cNvSpPr>
            <a:spLocks noGrp="1"/>
          </p:cNvSpPr>
          <p:nvPr>
            <p:ph type="ftr" sz="quarter" idx="11"/>
          </p:nvPr>
        </p:nvSpPr>
        <p:spPr/>
        <p:txBody>
          <a:bodyPr/>
          <a:lstStyle/>
          <a:p>
            <a:r>
              <a:rPr lang="en-IN"/>
              <a:t>INDEPENDENT PROJECT(LIBRARY MANAGEMENT)</a:t>
            </a:r>
          </a:p>
        </p:txBody>
      </p:sp>
      <p:sp>
        <p:nvSpPr>
          <p:cNvPr id="12"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13" name="Slide Number Placeholder 5"/>
          <p:cNvSpPr>
            <a:spLocks noGrp="1"/>
          </p:cNvSpPr>
          <p:nvPr>
            <p:ph type="sldNum" sz="quarter" idx="12"/>
          </p:nvPr>
        </p:nvSpPr>
        <p:spPr>
          <a:xfrm>
            <a:off x="531812" y="787782"/>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44954736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F8DABDA8-3758-42A9-87AE-A6059ECDD71A}" type="datetime1">
              <a:rPr lang="en-IN" smtClean="0"/>
              <a:t>22-07-2024</a:t>
            </a:fld>
            <a:endParaRPr lang="en-IN"/>
          </a:p>
        </p:txBody>
      </p:sp>
      <p:sp>
        <p:nvSpPr>
          <p:cNvPr id="4" name="Footer Placeholder 3"/>
          <p:cNvSpPr>
            <a:spLocks noGrp="1"/>
          </p:cNvSpPr>
          <p:nvPr>
            <p:ph type="ftr" sz="quarter" idx="11"/>
          </p:nvPr>
        </p:nvSpPr>
        <p:spPr/>
        <p:txBody>
          <a:bodyPr/>
          <a:lstStyle/>
          <a:p>
            <a:r>
              <a:rPr lang="en-IN"/>
              <a:t>INDEPENDENT PROJECT(LIBRARY MANAGEMENT)</a:t>
            </a:r>
          </a:p>
        </p:txBody>
      </p:sp>
      <p:sp>
        <p:nvSpPr>
          <p:cNvPr id="7"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5" name="Slide Number Placeholder 4"/>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40854049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293B2B49-51DE-458D-B47E-2AA2FF9B037C}" type="datetime1">
              <a:rPr lang="en-IN" smtClean="0"/>
              <a:t>22-07-2024</a:t>
            </a:fld>
            <a:endParaRPr lang="en-IN"/>
          </a:p>
        </p:txBody>
      </p:sp>
      <p:sp>
        <p:nvSpPr>
          <p:cNvPr id="3" name="Footer Placeholder 2"/>
          <p:cNvSpPr>
            <a:spLocks noGrp="1"/>
          </p:cNvSpPr>
          <p:nvPr>
            <p:ph type="ftr" sz="quarter" idx="11"/>
          </p:nvPr>
        </p:nvSpPr>
        <p:spPr/>
        <p:txBody>
          <a:bodyPr/>
          <a:lstStyle/>
          <a:p>
            <a:r>
              <a:rPr lang="en-IN"/>
              <a:t>INDEPENDENT PROJECT(LIBRARY MANAGEMENT)</a:t>
            </a:r>
          </a:p>
        </p:txBody>
      </p:sp>
      <p:sp>
        <p:nvSpPr>
          <p:cNvPr id="6"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4" name="Slide Number Placeholder 3"/>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9552549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2" y="446088"/>
            <a:ext cx="3505199" cy="976312"/>
          </a:xfrm>
        </p:spPr>
        <p:txBody>
          <a:bodyPr anchor="b"/>
          <a:lstStyle>
            <a:lvl1pPr algn="l">
              <a:defRPr sz="2000" b="0"/>
            </a:lvl1pPr>
          </a:lstStyle>
          <a:p>
            <a:r>
              <a:rPr lang="en-US"/>
              <a:t>Click to edit Master title style</a:t>
            </a:r>
            <a:endParaRPr lang="en-US" dirty="0"/>
          </a:p>
        </p:txBody>
      </p:sp>
      <p:sp>
        <p:nvSpPr>
          <p:cNvPr id="3" name="Content Placeholder 2"/>
          <p:cNvSpPr>
            <a:spLocks noGrp="1"/>
          </p:cNvSpPr>
          <p:nvPr>
            <p:ph idx="1"/>
          </p:nvPr>
        </p:nvSpPr>
        <p:spPr>
          <a:xfrm>
            <a:off x="6323012" y="446088"/>
            <a:ext cx="5181600" cy="5414963"/>
          </a:xfrm>
        </p:spPr>
        <p:txBody>
          <a:bodyPr anchor="ct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2589212" y="1598613"/>
            <a:ext cx="3505199" cy="4262436"/>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DEA090E-75E2-4763-AC11-02EC299F595D}"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71437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1168393709"/>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2589213" y="4800600"/>
            <a:ext cx="89154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2589212" y="634965"/>
            <a:ext cx="8915400" cy="3854970"/>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2589213" y="5367338"/>
            <a:ext cx="8915400" cy="493712"/>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BDBF048E-BC71-4F8F-BBB0-DBED57216AC9}" type="datetime1">
              <a:rPr lang="en-IN" smtClean="0"/>
              <a:t>22-07-2024</a:t>
            </a:fld>
            <a:endParaRPr lang="en-IN"/>
          </a:p>
        </p:txBody>
      </p:sp>
      <p:sp>
        <p:nvSpPr>
          <p:cNvPr id="6" name="Footer Placeholder 5"/>
          <p:cNvSpPr>
            <a:spLocks noGrp="1"/>
          </p:cNvSpPr>
          <p:nvPr>
            <p:ph type="ftr" sz="quarter" idx="11"/>
          </p:nvPr>
        </p:nvSpPr>
        <p:spPr/>
        <p:txBody>
          <a:bodyPr/>
          <a:lstStyle/>
          <a:p>
            <a:r>
              <a:rPr lang="en-IN"/>
              <a:t>INDEPENDENT PROJECT(LIBRARY MANAGEMENT)</a:t>
            </a:r>
          </a:p>
        </p:txBody>
      </p:sp>
      <p:sp>
        <p:nvSpPr>
          <p:cNvPr id="9" name="Freeform 11"/>
          <p:cNvSpPr/>
          <p:nvPr/>
        </p:nvSpPr>
        <p:spPr bwMode="auto">
          <a:xfrm flipV="1">
            <a:off x="-4189" y="4911725"/>
            <a:ext cx="1588527" cy="507297"/>
          </a:xfrm>
          <a:custGeom>
            <a:avLst/>
            <a:gdLst/>
            <a:ahLst/>
            <a:cxnLst/>
            <a:rect l="l" t="t" r="r" b="b"/>
            <a:pathLst>
              <a:path w="9248" h="10000">
                <a:moveTo>
                  <a:pt x="9248" y="4701"/>
                </a:moveTo>
                <a:lnTo>
                  <a:pt x="7915" y="188"/>
                </a:lnTo>
                <a:cubicBezTo>
                  <a:pt x="7906" y="156"/>
                  <a:pt x="7895" y="126"/>
                  <a:pt x="7886" y="94"/>
                </a:cubicBezTo>
                <a:cubicBezTo>
                  <a:pt x="7859" y="0"/>
                  <a:pt x="7831" y="0"/>
                  <a:pt x="7803" y="0"/>
                </a:cubicBezTo>
                <a:lnTo>
                  <a:pt x="7275" y="0"/>
                </a:lnTo>
                <a:lnTo>
                  <a:pt x="0" y="70"/>
                </a:lnTo>
                <a:cubicBezTo>
                  <a:pt x="8" y="3380"/>
                  <a:pt x="17" y="6690"/>
                  <a:pt x="25" y="10000"/>
                </a:cubicBezTo>
                <a:lnTo>
                  <a:pt x="7275" y="9966"/>
                </a:lnTo>
                <a:lnTo>
                  <a:pt x="7803" y="9966"/>
                </a:lnTo>
                <a:cubicBezTo>
                  <a:pt x="7831" y="9966"/>
                  <a:pt x="7859" y="9872"/>
                  <a:pt x="7886" y="9872"/>
                </a:cubicBezTo>
                <a:cubicBezTo>
                  <a:pt x="7886" y="9778"/>
                  <a:pt x="7915" y="9778"/>
                  <a:pt x="7915" y="9778"/>
                </a:cubicBezTo>
                <a:lnTo>
                  <a:pt x="9248" y="5265"/>
                </a:lnTo>
                <a:cubicBezTo>
                  <a:pt x="9303" y="5077"/>
                  <a:pt x="9303" y="4889"/>
                  <a:pt x="9248" y="4701"/>
                </a:cubicBezTo>
                <a:close/>
              </a:path>
            </a:pathLst>
          </a:custGeom>
          <a:solidFill>
            <a:schemeClr val="accent1"/>
          </a:solidFill>
          <a:ln>
            <a:noFill/>
          </a:ln>
        </p:spPr>
      </p:sp>
      <p:sp>
        <p:nvSpPr>
          <p:cNvPr id="7" name="Slide Number Placeholder 6"/>
          <p:cNvSpPr>
            <a:spLocks noGrp="1"/>
          </p:cNvSpPr>
          <p:nvPr>
            <p:ph type="sldNum" sz="quarter" idx="12"/>
          </p:nvPr>
        </p:nvSpPr>
        <p:spPr>
          <a:xfrm>
            <a:off x="531812" y="4983087"/>
            <a:ext cx="779767" cy="365125"/>
          </a:xfrm>
        </p:spPr>
        <p:txBody>
          <a:bodyPr/>
          <a:lstStyle/>
          <a:p>
            <a:fld id="{6561665A-30F3-460F-BDCE-2CC73EA0AB48}" type="slidenum">
              <a:rPr lang="en-IN" smtClean="0"/>
              <a:t>‹#›</a:t>
            </a:fld>
            <a:endParaRPr lang="en-IN"/>
          </a:p>
        </p:txBody>
      </p:sp>
    </p:spTree>
    <p:extLst>
      <p:ext uri="{BB962C8B-B14F-4D97-AF65-F5344CB8AC3E}">
        <p14:creationId xmlns:p14="http://schemas.microsoft.com/office/powerpoint/2010/main" val="3613578235"/>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2">
        <a:schemeClr val="bg2"/>
      </p:bgRef>
    </p:bg>
    <p:spTree>
      <p:nvGrpSpPr>
        <p:cNvPr id="1" name=""/>
        <p:cNvGrpSpPr/>
        <p:nvPr/>
      </p:nvGrpSpPr>
      <p:grpSpPr>
        <a:xfrm>
          <a:off x="0" y="0"/>
          <a:ext cx="0" cy="0"/>
          <a:chOff x="0" y="0"/>
          <a:chExt cx="0" cy="0"/>
        </a:xfrm>
      </p:grpSpPr>
      <p:grpSp>
        <p:nvGrpSpPr>
          <p:cNvPr id="23" name="Group 22"/>
          <p:cNvGrpSpPr/>
          <p:nvPr/>
        </p:nvGrpSpPr>
        <p:grpSpPr>
          <a:xfrm>
            <a:off x="1" y="228600"/>
            <a:ext cx="2851516" cy="6638628"/>
            <a:chOff x="2487613" y="285750"/>
            <a:chExt cx="2428875" cy="5654676"/>
          </a:xfrm>
        </p:grpSpPr>
        <p:sp>
          <p:nvSpPr>
            <p:cNvPr id="24" name="Freeform 11"/>
            <p:cNvSpPr/>
            <p:nvPr/>
          </p:nvSpPr>
          <p:spPr bwMode="auto">
            <a:xfrm>
              <a:off x="2487613" y="2284413"/>
              <a:ext cx="85725" cy="533400"/>
            </a:xfrm>
            <a:custGeom>
              <a:avLst/>
              <a:gdLst/>
              <a:ahLst/>
              <a:cxnLst/>
              <a:rect l="0" t="0" r="r" b="b"/>
              <a:pathLst>
                <a:path w="22" h="136">
                  <a:moveTo>
                    <a:pt x="22" y="136"/>
                  </a:moveTo>
                  <a:cubicBezTo>
                    <a:pt x="20" y="117"/>
                    <a:pt x="19" y="99"/>
                    <a:pt x="17" y="80"/>
                  </a:cubicBezTo>
                  <a:cubicBezTo>
                    <a:pt x="11" y="54"/>
                    <a:pt x="6" y="27"/>
                    <a:pt x="0" y="0"/>
                  </a:cubicBezTo>
                  <a:cubicBezTo>
                    <a:pt x="0" y="35"/>
                    <a:pt x="0" y="35"/>
                    <a:pt x="0" y="35"/>
                  </a:cubicBezTo>
                  <a:cubicBezTo>
                    <a:pt x="6" y="64"/>
                    <a:pt x="13" y="94"/>
                    <a:pt x="20" y="124"/>
                  </a:cubicBezTo>
                  <a:cubicBezTo>
                    <a:pt x="20" y="128"/>
                    <a:pt x="21" y="132"/>
                    <a:pt x="22" y="136"/>
                  </a:cubicBezTo>
                  <a:close/>
                </a:path>
              </a:pathLst>
            </a:custGeom>
            <a:solidFill>
              <a:schemeClr val="tx2">
                <a:alpha val="20000"/>
              </a:schemeClr>
            </a:solidFill>
            <a:ln>
              <a:noFill/>
            </a:ln>
          </p:spPr>
        </p:sp>
        <p:sp>
          <p:nvSpPr>
            <p:cNvPr id="25" name="Freeform 12"/>
            <p:cNvSpPr/>
            <p:nvPr/>
          </p:nvSpPr>
          <p:spPr bwMode="auto">
            <a:xfrm>
              <a:off x="2597151" y="2779713"/>
              <a:ext cx="550863" cy="1978025"/>
            </a:xfrm>
            <a:custGeom>
              <a:avLst/>
              <a:gdLst/>
              <a:ahLst/>
              <a:cxnLst/>
              <a:rect l="0" t="0" r="r" b="b"/>
              <a:pathLst>
                <a:path w="140" h="504">
                  <a:moveTo>
                    <a:pt x="86" y="350"/>
                  </a:moveTo>
                  <a:cubicBezTo>
                    <a:pt x="103" y="402"/>
                    <a:pt x="120" y="453"/>
                    <a:pt x="139" y="504"/>
                  </a:cubicBezTo>
                  <a:cubicBezTo>
                    <a:pt x="139" y="495"/>
                    <a:pt x="139" y="487"/>
                    <a:pt x="140" y="478"/>
                  </a:cubicBezTo>
                  <a:cubicBezTo>
                    <a:pt x="124" y="435"/>
                    <a:pt x="109" y="391"/>
                    <a:pt x="95" y="347"/>
                  </a:cubicBezTo>
                  <a:cubicBezTo>
                    <a:pt x="58" y="233"/>
                    <a:pt x="27" y="117"/>
                    <a:pt x="0" y="0"/>
                  </a:cubicBezTo>
                  <a:cubicBezTo>
                    <a:pt x="2" y="20"/>
                    <a:pt x="4" y="41"/>
                    <a:pt x="6" y="61"/>
                  </a:cubicBezTo>
                  <a:cubicBezTo>
                    <a:pt x="30" y="158"/>
                    <a:pt x="56" y="255"/>
                    <a:pt x="86" y="350"/>
                  </a:cubicBezTo>
                  <a:close/>
                </a:path>
              </a:pathLst>
            </a:custGeom>
            <a:solidFill>
              <a:schemeClr val="tx2">
                <a:alpha val="20000"/>
              </a:schemeClr>
            </a:solidFill>
            <a:ln>
              <a:noFill/>
            </a:ln>
          </p:spPr>
        </p:sp>
        <p:sp>
          <p:nvSpPr>
            <p:cNvPr id="26" name="Freeform 13"/>
            <p:cNvSpPr/>
            <p:nvPr/>
          </p:nvSpPr>
          <p:spPr bwMode="auto">
            <a:xfrm>
              <a:off x="3175001" y="4730750"/>
              <a:ext cx="519113" cy="1209675"/>
            </a:xfrm>
            <a:custGeom>
              <a:avLst/>
              <a:gdLst/>
              <a:ahLst/>
              <a:cxnLst/>
              <a:rect l="0" t="0" r="r" b="b"/>
              <a:pathLst>
                <a:path w="132" h="308">
                  <a:moveTo>
                    <a:pt x="8" y="22"/>
                  </a:moveTo>
                  <a:cubicBezTo>
                    <a:pt x="5" y="15"/>
                    <a:pt x="2" y="8"/>
                    <a:pt x="0" y="0"/>
                  </a:cubicBezTo>
                  <a:cubicBezTo>
                    <a:pt x="0" y="10"/>
                    <a:pt x="0" y="19"/>
                    <a:pt x="0" y="29"/>
                  </a:cubicBezTo>
                  <a:cubicBezTo>
                    <a:pt x="21" y="85"/>
                    <a:pt x="44" y="140"/>
                    <a:pt x="68" y="194"/>
                  </a:cubicBezTo>
                  <a:cubicBezTo>
                    <a:pt x="85" y="232"/>
                    <a:pt x="104" y="270"/>
                    <a:pt x="123" y="308"/>
                  </a:cubicBezTo>
                  <a:cubicBezTo>
                    <a:pt x="132" y="308"/>
                    <a:pt x="132" y="308"/>
                    <a:pt x="132" y="308"/>
                  </a:cubicBezTo>
                  <a:cubicBezTo>
                    <a:pt x="113" y="269"/>
                    <a:pt x="94" y="230"/>
                    <a:pt x="77" y="190"/>
                  </a:cubicBezTo>
                  <a:cubicBezTo>
                    <a:pt x="52" y="135"/>
                    <a:pt x="29" y="79"/>
                    <a:pt x="8" y="22"/>
                  </a:cubicBezTo>
                  <a:close/>
                </a:path>
              </a:pathLst>
            </a:custGeom>
            <a:solidFill>
              <a:schemeClr val="tx2">
                <a:alpha val="20000"/>
              </a:schemeClr>
            </a:solidFill>
            <a:ln>
              <a:noFill/>
            </a:ln>
          </p:spPr>
        </p:sp>
        <p:sp>
          <p:nvSpPr>
            <p:cNvPr id="27" name="Freeform 14"/>
            <p:cNvSpPr/>
            <p:nvPr/>
          </p:nvSpPr>
          <p:spPr bwMode="auto">
            <a:xfrm>
              <a:off x="3305176" y="5630863"/>
              <a:ext cx="146050" cy="309563"/>
            </a:xfrm>
            <a:custGeom>
              <a:avLst/>
              <a:gdLst/>
              <a:ahLst/>
              <a:cxnLst/>
              <a:rect l="0" t="0" r="r" b="b"/>
              <a:pathLst>
                <a:path w="37" h="79">
                  <a:moveTo>
                    <a:pt x="28" y="79"/>
                  </a:moveTo>
                  <a:cubicBezTo>
                    <a:pt x="37" y="79"/>
                    <a:pt x="37" y="79"/>
                    <a:pt x="37" y="79"/>
                  </a:cubicBezTo>
                  <a:cubicBezTo>
                    <a:pt x="24" y="53"/>
                    <a:pt x="12" y="27"/>
                    <a:pt x="0" y="0"/>
                  </a:cubicBezTo>
                  <a:cubicBezTo>
                    <a:pt x="8" y="27"/>
                    <a:pt x="17" y="53"/>
                    <a:pt x="28" y="79"/>
                  </a:cubicBezTo>
                  <a:close/>
                </a:path>
              </a:pathLst>
            </a:custGeom>
            <a:solidFill>
              <a:schemeClr val="tx2">
                <a:alpha val="20000"/>
              </a:schemeClr>
            </a:solidFill>
            <a:ln>
              <a:noFill/>
            </a:ln>
          </p:spPr>
        </p:sp>
        <p:sp>
          <p:nvSpPr>
            <p:cNvPr id="28" name="Freeform 15"/>
            <p:cNvSpPr/>
            <p:nvPr/>
          </p:nvSpPr>
          <p:spPr bwMode="auto">
            <a:xfrm>
              <a:off x="2573338" y="2817813"/>
              <a:ext cx="700088" cy="2835275"/>
            </a:xfrm>
            <a:custGeom>
              <a:avLst/>
              <a:gdLst/>
              <a:ahLst/>
              <a:cxnLst/>
              <a:rect l="0" t="0" r="r" b="b"/>
              <a:pathLst>
                <a:path w="178" h="722">
                  <a:moveTo>
                    <a:pt x="162" y="660"/>
                  </a:moveTo>
                  <a:cubicBezTo>
                    <a:pt x="145" y="618"/>
                    <a:pt x="130" y="576"/>
                    <a:pt x="116" y="534"/>
                  </a:cubicBezTo>
                  <a:cubicBezTo>
                    <a:pt x="84" y="437"/>
                    <a:pt x="59" y="337"/>
                    <a:pt x="40" y="236"/>
                  </a:cubicBezTo>
                  <a:cubicBezTo>
                    <a:pt x="29" y="175"/>
                    <a:pt x="20" y="113"/>
                    <a:pt x="12" y="51"/>
                  </a:cubicBezTo>
                  <a:cubicBezTo>
                    <a:pt x="8" y="34"/>
                    <a:pt x="4" y="17"/>
                    <a:pt x="0" y="0"/>
                  </a:cubicBezTo>
                  <a:cubicBezTo>
                    <a:pt x="8" y="79"/>
                    <a:pt x="19" y="159"/>
                    <a:pt x="33" y="237"/>
                  </a:cubicBezTo>
                  <a:cubicBezTo>
                    <a:pt x="51" y="339"/>
                    <a:pt x="76" y="439"/>
                    <a:pt x="107" y="537"/>
                  </a:cubicBezTo>
                  <a:cubicBezTo>
                    <a:pt x="123" y="586"/>
                    <a:pt x="141" y="634"/>
                    <a:pt x="160" y="681"/>
                  </a:cubicBezTo>
                  <a:cubicBezTo>
                    <a:pt x="166" y="695"/>
                    <a:pt x="172" y="708"/>
                    <a:pt x="178" y="722"/>
                  </a:cubicBezTo>
                  <a:cubicBezTo>
                    <a:pt x="176" y="717"/>
                    <a:pt x="175" y="713"/>
                    <a:pt x="174" y="708"/>
                  </a:cubicBezTo>
                  <a:cubicBezTo>
                    <a:pt x="169" y="692"/>
                    <a:pt x="165" y="676"/>
                    <a:pt x="162" y="660"/>
                  </a:cubicBezTo>
                  <a:close/>
                </a:path>
              </a:pathLst>
            </a:custGeom>
            <a:solidFill>
              <a:schemeClr val="tx2">
                <a:alpha val="20000"/>
              </a:schemeClr>
            </a:solidFill>
            <a:ln>
              <a:noFill/>
            </a:ln>
          </p:spPr>
        </p:sp>
        <p:sp>
          <p:nvSpPr>
            <p:cNvPr id="29" name="Freeform 16"/>
            <p:cNvSpPr/>
            <p:nvPr/>
          </p:nvSpPr>
          <p:spPr bwMode="auto">
            <a:xfrm>
              <a:off x="2506663" y="285750"/>
              <a:ext cx="90488" cy="2493963"/>
            </a:xfrm>
            <a:custGeom>
              <a:avLst/>
              <a:gdLst/>
              <a:ahLst/>
              <a:cxnLst/>
              <a:rect l="0" t="0" r="r" b="b"/>
              <a:pathLst>
                <a:path w="23" h="635">
                  <a:moveTo>
                    <a:pt x="11" y="577"/>
                  </a:moveTo>
                  <a:cubicBezTo>
                    <a:pt x="12" y="581"/>
                    <a:pt x="12" y="585"/>
                    <a:pt x="12" y="589"/>
                  </a:cubicBezTo>
                  <a:cubicBezTo>
                    <a:pt x="15" y="603"/>
                    <a:pt x="19" y="617"/>
                    <a:pt x="22" y="632"/>
                  </a:cubicBezTo>
                  <a:cubicBezTo>
                    <a:pt x="22" y="633"/>
                    <a:pt x="22" y="634"/>
                    <a:pt x="23" y="635"/>
                  </a:cubicBezTo>
                  <a:cubicBezTo>
                    <a:pt x="21" y="615"/>
                    <a:pt x="19" y="596"/>
                    <a:pt x="17" y="576"/>
                  </a:cubicBezTo>
                  <a:cubicBezTo>
                    <a:pt x="9" y="474"/>
                    <a:pt x="5" y="372"/>
                    <a:pt x="5" y="269"/>
                  </a:cubicBezTo>
                  <a:cubicBezTo>
                    <a:pt x="6" y="179"/>
                    <a:pt x="9" y="90"/>
                    <a:pt x="15" y="0"/>
                  </a:cubicBezTo>
                  <a:cubicBezTo>
                    <a:pt x="12" y="0"/>
                    <a:pt x="12" y="0"/>
                    <a:pt x="12" y="0"/>
                  </a:cubicBezTo>
                  <a:cubicBezTo>
                    <a:pt x="5" y="89"/>
                    <a:pt x="2" y="179"/>
                    <a:pt x="1" y="269"/>
                  </a:cubicBezTo>
                  <a:cubicBezTo>
                    <a:pt x="0" y="372"/>
                    <a:pt x="3" y="474"/>
                    <a:pt x="11" y="577"/>
                  </a:cubicBezTo>
                  <a:close/>
                </a:path>
              </a:pathLst>
            </a:custGeom>
            <a:solidFill>
              <a:schemeClr val="tx2">
                <a:alpha val="20000"/>
              </a:schemeClr>
            </a:solidFill>
            <a:ln>
              <a:noFill/>
            </a:ln>
          </p:spPr>
        </p:sp>
        <p:sp>
          <p:nvSpPr>
            <p:cNvPr id="30" name="Freeform 17"/>
            <p:cNvSpPr/>
            <p:nvPr/>
          </p:nvSpPr>
          <p:spPr bwMode="auto">
            <a:xfrm>
              <a:off x="2554288" y="2598738"/>
              <a:ext cx="66675" cy="420688"/>
            </a:xfrm>
            <a:custGeom>
              <a:avLst/>
              <a:gdLst/>
              <a:ahLst/>
              <a:cxnLst/>
              <a:rect l="0" t="0" r="r" b="b"/>
              <a:pathLst>
                <a:path w="17" h="107">
                  <a:moveTo>
                    <a:pt x="0" y="0"/>
                  </a:moveTo>
                  <a:cubicBezTo>
                    <a:pt x="2" y="19"/>
                    <a:pt x="3" y="37"/>
                    <a:pt x="5" y="56"/>
                  </a:cubicBezTo>
                  <a:cubicBezTo>
                    <a:pt x="9" y="73"/>
                    <a:pt x="13" y="90"/>
                    <a:pt x="17" y="107"/>
                  </a:cubicBezTo>
                  <a:cubicBezTo>
                    <a:pt x="15" y="87"/>
                    <a:pt x="13" y="66"/>
                    <a:pt x="11" y="46"/>
                  </a:cubicBezTo>
                  <a:cubicBezTo>
                    <a:pt x="10" y="45"/>
                    <a:pt x="10" y="44"/>
                    <a:pt x="10" y="43"/>
                  </a:cubicBezTo>
                  <a:cubicBezTo>
                    <a:pt x="7" y="28"/>
                    <a:pt x="3" y="14"/>
                    <a:pt x="0" y="0"/>
                  </a:cubicBezTo>
                  <a:close/>
                </a:path>
              </a:pathLst>
            </a:custGeom>
            <a:solidFill>
              <a:schemeClr val="tx2">
                <a:alpha val="20000"/>
              </a:schemeClr>
            </a:solidFill>
            <a:ln>
              <a:noFill/>
            </a:ln>
          </p:spPr>
        </p:sp>
        <p:sp>
          <p:nvSpPr>
            <p:cNvPr id="31" name="Freeform 18"/>
            <p:cNvSpPr/>
            <p:nvPr/>
          </p:nvSpPr>
          <p:spPr bwMode="auto">
            <a:xfrm>
              <a:off x="3143251" y="4757738"/>
              <a:ext cx="161925" cy="873125"/>
            </a:xfrm>
            <a:custGeom>
              <a:avLst/>
              <a:gdLst/>
              <a:ahLst/>
              <a:cxnLst/>
              <a:rect l="0" t="0" r="r" b="b"/>
              <a:pathLst>
                <a:path w="41" h="222">
                  <a:moveTo>
                    <a:pt x="0" y="0"/>
                  </a:moveTo>
                  <a:cubicBezTo>
                    <a:pt x="0" y="31"/>
                    <a:pt x="2" y="62"/>
                    <a:pt x="5" y="93"/>
                  </a:cubicBezTo>
                  <a:cubicBezTo>
                    <a:pt x="8" y="117"/>
                    <a:pt x="12" y="142"/>
                    <a:pt x="17" y="166"/>
                  </a:cubicBezTo>
                  <a:cubicBezTo>
                    <a:pt x="19" y="172"/>
                    <a:pt x="22" y="178"/>
                    <a:pt x="24" y="184"/>
                  </a:cubicBezTo>
                  <a:cubicBezTo>
                    <a:pt x="30" y="197"/>
                    <a:pt x="35" y="209"/>
                    <a:pt x="41" y="222"/>
                  </a:cubicBezTo>
                  <a:cubicBezTo>
                    <a:pt x="40" y="219"/>
                    <a:pt x="39" y="215"/>
                    <a:pt x="38" y="212"/>
                  </a:cubicBezTo>
                  <a:cubicBezTo>
                    <a:pt x="26" y="172"/>
                    <a:pt x="18" y="132"/>
                    <a:pt x="13" y="92"/>
                  </a:cubicBezTo>
                  <a:cubicBezTo>
                    <a:pt x="11" y="68"/>
                    <a:pt x="9" y="45"/>
                    <a:pt x="8" y="22"/>
                  </a:cubicBezTo>
                  <a:cubicBezTo>
                    <a:pt x="8" y="21"/>
                    <a:pt x="7" y="20"/>
                    <a:pt x="7" y="18"/>
                  </a:cubicBezTo>
                  <a:cubicBezTo>
                    <a:pt x="5" y="12"/>
                    <a:pt x="2" y="6"/>
                    <a:pt x="0" y="0"/>
                  </a:cubicBezTo>
                  <a:close/>
                </a:path>
              </a:pathLst>
            </a:custGeom>
            <a:solidFill>
              <a:schemeClr val="tx2">
                <a:alpha val="20000"/>
              </a:schemeClr>
            </a:solidFill>
            <a:ln>
              <a:noFill/>
            </a:ln>
          </p:spPr>
        </p:sp>
        <p:sp>
          <p:nvSpPr>
            <p:cNvPr id="32" name="Freeform 19"/>
            <p:cNvSpPr/>
            <p:nvPr/>
          </p:nvSpPr>
          <p:spPr bwMode="auto">
            <a:xfrm>
              <a:off x="3148013" y="1282700"/>
              <a:ext cx="1768475" cy="3448050"/>
            </a:xfrm>
            <a:custGeom>
              <a:avLst/>
              <a:gdLst/>
              <a:ahLst/>
              <a:cxnLst/>
              <a:rect l="0" t="0" r="r" b="b"/>
              <a:pathLst>
                <a:path w="450" h="878">
                  <a:moveTo>
                    <a:pt x="7" y="854"/>
                  </a:moveTo>
                  <a:cubicBezTo>
                    <a:pt x="10" y="772"/>
                    <a:pt x="26" y="691"/>
                    <a:pt x="50" y="613"/>
                  </a:cubicBezTo>
                  <a:cubicBezTo>
                    <a:pt x="75" y="535"/>
                    <a:pt x="109" y="460"/>
                    <a:pt x="149" y="388"/>
                  </a:cubicBezTo>
                  <a:cubicBezTo>
                    <a:pt x="189" y="316"/>
                    <a:pt x="235" y="248"/>
                    <a:pt x="285" y="183"/>
                  </a:cubicBezTo>
                  <a:cubicBezTo>
                    <a:pt x="310" y="151"/>
                    <a:pt x="337" y="119"/>
                    <a:pt x="364" y="89"/>
                  </a:cubicBezTo>
                  <a:cubicBezTo>
                    <a:pt x="378" y="74"/>
                    <a:pt x="392" y="58"/>
                    <a:pt x="406" y="44"/>
                  </a:cubicBezTo>
                  <a:cubicBezTo>
                    <a:pt x="421" y="29"/>
                    <a:pt x="435" y="15"/>
                    <a:pt x="450" y="1"/>
                  </a:cubicBezTo>
                  <a:cubicBezTo>
                    <a:pt x="450" y="0"/>
                    <a:pt x="450" y="0"/>
                    <a:pt x="450" y="0"/>
                  </a:cubicBezTo>
                  <a:cubicBezTo>
                    <a:pt x="434" y="14"/>
                    <a:pt x="420" y="28"/>
                    <a:pt x="405" y="43"/>
                  </a:cubicBezTo>
                  <a:cubicBezTo>
                    <a:pt x="391" y="57"/>
                    <a:pt x="377" y="72"/>
                    <a:pt x="363" y="88"/>
                  </a:cubicBezTo>
                  <a:cubicBezTo>
                    <a:pt x="335" y="118"/>
                    <a:pt x="308" y="149"/>
                    <a:pt x="283" y="181"/>
                  </a:cubicBezTo>
                  <a:cubicBezTo>
                    <a:pt x="232" y="246"/>
                    <a:pt x="185" y="314"/>
                    <a:pt x="145" y="386"/>
                  </a:cubicBezTo>
                  <a:cubicBezTo>
                    <a:pt x="104" y="457"/>
                    <a:pt x="70" y="533"/>
                    <a:pt x="45" y="611"/>
                  </a:cubicBezTo>
                  <a:cubicBezTo>
                    <a:pt x="19" y="690"/>
                    <a:pt x="3" y="771"/>
                    <a:pt x="0" y="854"/>
                  </a:cubicBezTo>
                  <a:cubicBezTo>
                    <a:pt x="0" y="856"/>
                    <a:pt x="0" y="857"/>
                    <a:pt x="0" y="859"/>
                  </a:cubicBezTo>
                  <a:cubicBezTo>
                    <a:pt x="2" y="865"/>
                    <a:pt x="4" y="872"/>
                    <a:pt x="7" y="878"/>
                  </a:cubicBezTo>
                  <a:cubicBezTo>
                    <a:pt x="7" y="870"/>
                    <a:pt x="7" y="862"/>
                    <a:pt x="7" y="854"/>
                  </a:cubicBezTo>
                  <a:close/>
                </a:path>
              </a:pathLst>
            </a:custGeom>
            <a:solidFill>
              <a:schemeClr val="tx2">
                <a:alpha val="20000"/>
              </a:schemeClr>
            </a:solidFill>
            <a:ln>
              <a:noFill/>
            </a:ln>
          </p:spPr>
        </p:sp>
        <p:sp>
          <p:nvSpPr>
            <p:cNvPr id="33" name="Freeform 20"/>
            <p:cNvSpPr/>
            <p:nvPr/>
          </p:nvSpPr>
          <p:spPr bwMode="auto">
            <a:xfrm>
              <a:off x="3273426" y="5653088"/>
              <a:ext cx="138113" cy="287338"/>
            </a:xfrm>
            <a:custGeom>
              <a:avLst/>
              <a:gdLst/>
              <a:ahLst/>
              <a:cxnLst/>
              <a:rect l="0" t="0" r="r" b="b"/>
              <a:pathLst>
                <a:path w="35" h="73">
                  <a:moveTo>
                    <a:pt x="0" y="0"/>
                  </a:moveTo>
                  <a:cubicBezTo>
                    <a:pt x="7" y="24"/>
                    <a:pt x="16" y="49"/>
                    <a:pt x="26" y="73"/>
                  </a:cubicBezTo>
                  <a:cubicBezTo>
                    <a:pt x="35" y="73"/>
                    <a:pt x="35" y="73"/>
                    <a:pt x="35" y="73"/>
                  </a:cubicBezTo>
                  <a:cubicBezTo>
                    <a:pt x="23" y="49"/>
                    <a:pt x="11" y="24"/>
                    <a:pt x="0" y="0"/>
                  </a:cubicBezTo>
                  <a:close/>
                </a:path>
              </a:pathLst>
            </a:custGeom>
            <a:solidFill>
              <a:schemeClr val="tx2">
                <a:alpha val="20000"/>
              </a:schemeClr>
            </a:solidFill>
            <a:ln>
              <a:noFill/>
            </a:ln>
          </p:spPr>
        </p:sp>
        <p:sp>
          <p:nvSpPr>
            <p:cNvPr id="34" name="Freeform 21"/>
            <p:cNvSpPr/>
            <p:nvPr/>
          </p:nvSpPr>
          <p:spPr bwMode="auto">
            <a:xfrm>
              <a:off x="3143251" y="4656138"/>
              <a:ext cx="31750" cy="188913"/>
            </a:xfrm>
            <a:custGeom>
              <a:avLst/>
              <a:gdLst/>
              <a:ahLst/>
              <a:cxnLst/>
              <a:rect l="0" t="0" r="r" b="b"/>
              <a:pathLst>
                <a:path w="8" h="48">
                  <a:moveTo>
                    <a:pt x="7" y="44"/>
                  </a:moveTo>
                  <a:cubicBezTo>
                    <a:pt x="7" y="46"/>
                    <a:pt x="8" y="47"/>
                    <a:pt x="8" y="48"/>
                  </a:cubicBezTo>
                  <a:cubicBezTo>
                    <a:pt x="8" y="38"/>
                    <a:pt x="8" y="29"/>
                    <a:pt x="8" y="19"/>
                  </a:cubicBezTo>
                  <a:cubicBezTo>
                    <a:pt x="5" y="13"/>
                    <a:pt x="3" y="6"/>
                    <a:pt x="1" y="0"/>
                  </a:cubicBezTo>
                  <a:cubicBezTo>
                    <a:pt x="0" y="9"/>
                    <a:pt x="0" y="17"/>
                    <a:pt x="0" y="26"/>
                  </a:cubicBezTo>
                  <a:cubicBezTo>
                    <a:pt x="2" y="32"/>
                    <a:pt x="5" y="38"/>
                    <a:pt x="7" y="44"/>
                  </a:cubicBezTo>
                  <a:close/>
                </a:path>
              </a:pathLst>
            </a:custGeom>
            <a:solidFill>
              <a:schemeClr val="tx2">
                <a:alpha val="20000"/>
              </a:schemeClr>
            </a:solidFill>
            <a:ln>
              <a:noFill/>
            </a:ln>
          </p:spPr>
        </p:sp>
        <p:sp>
          <p:nvSpPr>
            <p:cNvPr id="35" name="Freeform 22"/>
            <p:cNvSpPr/>
            <p:nvPr/>
          </p:nvSpPr>
          <p:spPr bwMode="auto">
            <a:xfrm>
              <a:off x="3211513" y="5410200"/>
              <a:ext cx="203200" cy="530225"/>
            </a:xfrm>
            <a:custGeom>
              <a:avLst/>
              <a:gdLst/>
              <a:ahLst/>
              <a:cxnLst/>
              <a:rect l="0" t="0" r="r" b="b"/>
              <a:pathLst>
                <a:path w="52" h="135">
                  <a:moveTo>
                    <a:pt x="7" y="18"/>
                  </a:moveTo>
                  <a:cubicBezTo>
                    <a:pt x="5" y="12"/>
                    <a:pt x="2" y="6"/>
                    <a:pt x="0" y="0"/>
                  </a:cubicBezTo>
                  <a:cubicBezTo>
                    <a:pt x="3" y="16"/>
                    <a:pt x="7" y="32"/>
                    <a:pt x="12" y="48"/>
                  </a:cubicBezTo>
                  <a:cubicBezTo>
                    <a:pt x="13" y="53"/>
                    <a:pt x="14" y="57"/>
                    <a:pt x="16" y="62"/>
                  </a:cubicBezTo>
                  <a:cubicBezTo>
                    <a:pt x="27" y="86"/>
                    <a:pt x="39" y="111"/>
                    <a:pt x="51" y="135"/>
                  </a:cubicBezTo>
                  <a:cubicBezTo>
                    <a:pt x="52" y="135"/>
                    <a:pt x="52" y="135"/>
                    <a:pt x="52" y="135"/>
                  </a:cubicBezTo>
                  <a:cubicBezTo>
                    <a:pt x="41" y="109"/>
                    <a:pt x="32" y="83"/>
                    <a:pt x="24" y="56"/>
                  </a:cubicBezTo>
                  <a:cubicBezTo>
                    <a:pt x="18" y="43"/>
                    <a:pt x="13" y="31"/>
                    <a:pt x="7" y="18"/>
                  </a:cubicBezTo>
                  <a:close/>
                </a:path>
              </a:pathLst>
            </a:custGeom>
            <a:solidFill>
              <a:schemeClr val="tx2">
                <a:alpha val="20000"/>
              </a:schemeClr>
            </a:solidFill>
            <a:ln>
              <a:noFill/>
            </a:ln>
          </p:spPr>
        </p:sp>
      </p:grpSp>
      <p:grpSp>
        <p:nvGrpSpPr>
          <p:cNvPr id="10" name="Group 9"/>
          <p:cNvGrpSpPr/>
          <p:nvPr/>
        </p:nvGrpSpPr>
        <p:grpSpPr>
          <a:xfrm>
            <a:off x="27221" y="157"/>
            <a:ext cx="2356674" cy="6853096"/>
            <a:chOff x="6627813" y="195610"/>
            <a:chExt cx="1952625" cy="5678141"/>
          </a:xfrm>
        </p:grpSpPr>
        <p:sp>
          <p:nvSpPr>
            <p:cNvPr id="11" name="Freeform 27"/>
            <p:cNvSpPr/>
            <p:nvPr/>
          </p:nvSpPr>
          <p:spPr bwMode="auto">
            <a:xfrm>
              <a:off x="6627813" y="195610"/>
              <a:ext cx="409575" cy="3646488"/>
            </a:xfrm>
            <a:custGeom>
              <a:avLst/>
              <a:gdLst/>
              <a:ahLst/>
              <a:cxnLst/>
              <a:rect l="0" t="0" r="r" b="b"/>
              <a:pathLst>
                <a:path w="103" h="920">
                  <a:moveTo>
                    <a:pt x="7" y="210"/>
                  </a:moveTo>
                  <a:cubicBezTo>
                    <a:pt x="11" y="288"/>
                    <a:pt x="17" y="367"/>
                    <a:pt x="26" y="445"/>
                  </a:cubicBezTo>
                  <a:cubicBezTo>
                    <a:pt x="34" y="523"/>
                    <a:pt x="44" y="601"/>
                    <a:pt x="57" y="679"/>
                  </a:cubicBezTo>
                  <a:cubicBezTo>
                    <a:pt x="69" y="757"/>
                    <a:pt x="84" y="834"/>
                    <a:pt x="101" y="911"/>
                  </a:cubicBezTo>
                  <a:cubicBezTo>
                    <a:pt x="102" y="914"/>
                    <a:pt x="103" y="917"/>
                    <a:pt x="103" y="920"/>
                  </a:cubicBezTo>
                  <a:cubicBezTo>
                    <a:pt x="102" y="905"/>
                    <a:pt x="100" y="889"/>
                    <a:pt x="99" y="874"/>
                  </a:cubicBezTo>
                  <a:cubicBezTo>
                    <a:pt x="99" y="871"/>
                    <a:pt x="99" y="868"/>
                    <a:pt x="99" y="866"/>
                  </a:cubicBezTo>
                  <a:cubicBezTo>
                    <a:pt x="85" y="803"/>
                    <a:pt x="73" y="741"/>
                    <a:pt x="63" y="678"/>
                  </a:cubicBezTo>
                  <a:cubicBezTo>
                    <a:pt x="50" y="600"/>
                    <a:pt x="39" y="523"/>
                    <a:pt x="30" y="444"/>
                  </a:cubicBezTo>
                  <a:cubicBezTo>
                    <a:pt x="21" y="366"/>
                    <a:pt x="14" y="288"/>
                    <a:pt x="9" y="209"/>
                  </a:cubicBezTo>
                  <a:cubicBezTo>
                    <a:pt x="7" y="170"/>
                    <a:pt x="5" y="131"/>
                    <a:pt x="3" y="92"/>
                  </a:cubicBezTo>
                  <a:cubicBezTo>
                    <a:pt x="2" y="61"/>
                    <a:pt x="1" y="31"/>
                    <a:pt x="1" y="0"/>
                  </a:cubicBezTo>
                  <a:cubicBezTo>
                    <a:pt x="0" y="0"/>
                    <a:pt x="0" y="0"/>
                    <a:pt x="0" y="0"/>
                  </a:cubicBezTo>
                  <a:cubicBezTo>
                    <a:pt x="0" y="31"/>
                    <a:pt x="1" y="61"/>
                    <a:pt x="1" y="92"/>
                  </a:cubicBezTo>
                  <a:cubicBezTo>
                    <a:pt x="3" y="131"/>
                    <a:pt x="4" y="170"/>
                    <a:pt x="7" y="210"/>
                  </a:cubicBezTo>
                  <a:close/>
                </a:path>
              </a:pathLst>
            </a:custGeom>
            <a:solidFill>
              <a:schemeClr val="tx2"/>
            </a:solidFill>
            <a:ln>
              <a:noFill/>
            </a:ln>
          </p:spPr>
        </p:sp>
        <p:sp>
          <p:nvSpPr>
            <p:cNvPr id="12" name="Freeform 28"/>
            <p:cNvSpPr/>
            <p:nvPr/>
          </p:nvSpPr>
          <p:spPr bwMode="auto">
            <a:xfrm>
              <a:off x="7061201" y="3771900"/>
              <a:ext cx="350838" cy="1309688"/>
            </a:xfrm>
            <a:custGeom>
              <a:avLst/>
              <a:gdLst/>
              <a:ahLst/>
              <a:cxnLst/>
              <a:rect l="0" t="0" r="r" b="b"/>
              <a:pathLst>
                <a:path w="88" h="330">
                  <a:moveTo>
                    <a:pt x="53" y="229"/>
                  </a:moveTo>
                  <a:cubicBezTo>
                    <a:pt x="64" y="263"/>
                    <a:pt x="75" y="297"/>
                    <a:pt x="88" y="330"/>
                  </a:cubicBezTo>
                  <a:cubicBezTo>
                    <a:pt x="88" y="323"/>
                    <a:pt x="88" y="315"/>
                    <a:pt x="88" y="308"/>
                  </a:cubicBezTo>
                  <a:cubicBezTo>
                    <a:pt x="88" y="307"/>
                    <a:pt x="88" y="305"/>
                    <a:pt x="88" y="304"/>
                  </a:cubicBezTo>
                  <a:cubicBezTo>
                    <a:pt x="79" y="278"/>
                    <a:pt x="70" y="252"/>
                    <a:pt x="62" y="226"/>
                  </a:cubicBezTo>
                  <a:cubicBezTo>
                    <a:pt x="38" y="152"/>
                    <a:pt x="17" y="76"/>
                    <a:pt x="0" y="0"/>
                  </a:cubicBezTo>
                  <a:cubicBezTo>
                    <a:pt x="2" y="21"/>
                    <a:pt x="4" y="42"/>
                    <a:pt x="7" y="63"/>
                  </a:cubicBezTo>
                  <a:cubicBezTo>
                    <a:pt x="21" y="119"/>
                    <a:pt x="36" y="174"/>
                    <a:pt x="53" y="229"/>
                  </a:cubicBezTo>
                  <a:close/>
                </a:path>
              </a:pathLst>
            </a:custGeom>
            <a:solidFill>
              <a:schemeClr val="tx2"/>
            </a:solidFill>
            <a:ln>
              <a:noFill/>
            </a:ln>
          </p:spPr>
        </p:sp>
        <p:sp>
          <p:nvSpPr>
            <p:cNvPr id="13" name="Freeform 29"/>
            <p:cNvSpPr/>
            <p:nvPr/>
          </p:nvSpPr>
          <p:spPr bwMode="auto">
            <a:xfrm>
              <a:off x="7439026" y="5053013"/>
              <a:ext cx="357188" cy="820738"/>
            </a:xfrm>
            <a:custGeom>
              <a:avLst/>
              <a:gdLst/>
              <a:ahLst/>
              <a:cxnLst/>
              <a:rect l="0" t="0" r="r" b="b"/>
              <a:pathLst>
                <a:path w="90" h="207">
                  <a:moveTo>
                    <a:pt x="6" y="15"/>
                  </a:moveTo>
                  <a:cubicBezTo>
                    <a:pt x="4" y="10"/>
                    <a:pt x="2" y="5"/>
                    <a:pt x="0" y="0"/>
                  </a:cubicBezTo>
                  <a:cubicBezTo>
                    <a:pt x="0" y="9"/>
                    <a:pt x="0" y="19"/>
                    <a:pt x="1" y="29"/>
                  </a:cubicBezTo>
                  <a:cubicBezTo>
                    <a:pt x="14" y="62"/>
                    <a:pt x="27" y="95"/>
                    <a:pt x="42" y="127"/>
                  </a:cubicBezTo>
                  <a:cubicBezTo>
                    <a:pt x="54" y="154"/>
                    <a:pt x="67" y="181"/>
                    <a:pt x="80" y="207"/>
                  </a:cubicBezTo>
                  <a:cubicBezTo>
                    <a:pt x="90" y="207"/>
                    <a:pt x="90" y="207"/>
                    <a:pt x="90" y="207"/>
                  </a:cubicBezTo>
                  <a:cubicBezTo>
                    <a:pt x="76" y="180"/>
                    <a:pt x="63" y="152"/>
                    <a:pt x="50" y="123"/>
                  </a:cubicBezTo>
                  <a:cubicBezTo>
                    <a:pt x="34" y="88"/>
                    <a:pt x="20" y="51"/>
                    <a:pt x="6" y="15"/>
                  </a:cubicBezTo>
                  <a:close/>
                </a:path>
              </a:pathLst>
            </a:custGeom>
            <a:solidFill>
              <a:schemeClr val="tx2"/>
            </a:solidFill>
            <a:ln>
              <a:noFill/>
            </a:ln>
          </p:spPr>
        </p:sp>
        <p:sp>
          <p:nvSpPr>
            <p:cNvPr id="14" name="Freeform 30"/>
            <p:cNvSpPr/>
            <p:nvPr/>
          </p:nvSpPr>
          <p:spPr bwMode="auto">
            <a:xfrm>
              <a:off x="7037388" y="3811588"/>
              <a:ext cx="457200" cy="1852613"/>
            </a:xfrm>
            <a:custGeom>
              <a:avLst/>
              <a:gdLst/>
              <a:ahLst/>
              <a:cxnLst/>
              <a:rect l="0" t="0" r="r" b="b"/>
              <a:pathLst>
                <a:path w="115" h="467">
                  <a:moveTo>
                    <a:pt x="101" y="409"/>
                  </a:moveTo>
                  <a:cubicBezTo>
                    <a:pt x="93" y="388"/>
                    <a:pt x="85" y="366"/>
                    <a:pt x="78" y="344"/>
                  </a:cubicBezTo>
                  <a:cubicBezTo>
                    <a:pt x="57" y="281"/>
                    <a:pt x="41" y="216"/>
                    <a:pt x="29" y="151"/>
                  </a:cubicBezTo>
                  <a:cubicBezTo>
                    <a:pt x="22" y="119"/>
                    <a:pt x="17" y="86"/>
                    <a:pt x="13" y="53"/>
                  </a:cubicBezTo>
                  <a:cubicBezTo>
                    <a:pt x="9" y="35"/>
                    <a:pt x="4" y="18"/>
                    <a:pt x="0" y="0"/>
                  </a:cubicBezTo>
                  <a:cubicBezTo>
                    <a:pt x="5" y="51"/>
                    <a:pt x="12" y="102"/>
                    <a:pt x="21" y="152"/>
                  </a:cubicBezTo>
                  <a:cubicBezTo>
                    <a:pt x="33" y="218"/>
                    <a:pt x="49" y="283"/>
                    <a:pt x="69" y="347"/>
                  </a:cubicBezTo>
                  <a:cubicBezTo>
                    <a:pt x="79" y="378"/>
                    <a:pt x="90" y="410"/>
                    <a:pt x="103" y="441"/>
                  </a:cubicBezTo>
                  <a:cubicBezTo>
                    <a:pt x="107" y="449"/>
                    <a:pt x="111" y="458"/>
                    <a:pt x="115" y="467"/>
                  </a:cubicBezTo>
                  <a:cubicBezTo>
                    <a:pt x="114" y="464"/>
                    <a:pt x="113" y="461"/>
                    <a:pt x="112" y="458"/>
                  </a:cubicBezTo>
                  <a:cubicBezTo>
                    <a:pt x="108" y="442"/>
                    <a:pt x="104" y="425"/>
                    <a:pt x="101" y="409"/>
                  </a:cubicBezTo>
                  <a:close/>
                </a:path>
              </a:pathLst>
            </a:custGeom>
            <a:solidFill>
              <a:schemeClr val="tx2"/>
            </a:solidFill>
            <a:ln>
              <a:noFill/>
            </a:ln>
          </p:spPr>
        </p:sp>
        <p:sp>
          <p:nvSpPr>
            <p:cNvPr id="15" name="Freeform 31"/>
            <p:cNvSpPr/>
            <p:nvPr/>
          </p:nvSpPr>
          <p:spPr bwMode="auto">
            <a:xfrm>
              <a:off x="6992938" y="1263650"/>
              <a:ext cx="144463" cy="2508250"/>
            </a:xfrm>
            <a:custGeom>
              <a:avLst/>
              <a:gdLst/>
              <a:ahLst/>
              <a:cxnLst/>
              <a:rect l="0" t="0" r="r" b="b"/>
              <a:pathLst>
                <a:path w="36" h="633">
                  <a:moveTo>
                    <a:pt x="17" y="633"/>
                  </a:moveTo>
                  <a:cubicBezTo>
                    <a:pt x="15" y="621"/>
                    <a:pt x="14" y="609"/>
                    <a:pt x="13" y="597"/>
                  </a:cubicBezTo>
                  <a:cubicBezTo>
                    <a:pt x="8" y="530"/>
                    <a:pt x="5" y="464"/>
                    <a:pt x="5" y="398"/>
                  </a:cubicBezTo>
                  <a:cubicBezTo>
                    <a:pt x="5" y="331"/>
                    <a:pt x="8" y="265"/>
                    <a:pt x="13" y="198"/>
                  </a:cubicBezTo>
                  <a:cubicBezTo>
                    <a:pt x="15" y="165"/>
                    <a:pt x="18" y="132"/>
                    <a:pt x="22" y="99"/>
                  </a:cubicBezTo>
                  <a:cubicBezTo>
                    <a:pt x="26" y="66"/>
                    <a:pt x="30" y="33"/>
                    <a:pt x="36" y="0"/>
                  </a:cubicBezTo>
                  <a:cubicBezTo>
                    <a:pt x="35" y="0"/>
                    <a:pt x="35" y="0"/>
                    <a:pt x="35" y="0"/>
                  </a:cubicBezTo>
                  <a:cubicBezTo>
                    <a:pt x="29" y="33"/>
                    <a:pt x="24" y="66"/>
                    <a:pt x="20" y="99"/>
                  </a:cubicBezTo>
                  <a:cubicBezTo>
                    <a:pt x="16" y="132"/>
                    <a:pt x="13" y="165"/>
                    <a:pt x="10" y="198"/>
                  </a:cubicBezTo>
                  <a:cubicBezTo>
                    <a:pt x="4" y="264"/>
                    <a:pt x="1" y="331"/>
                    <a:pt x="1" y="398"/>
                  </a:cubicBezTo>
                  <a:cubicBezTo>
                    <a:pt x="0" y="461"/>
                    <a:pt x="2" y="525"/>
                    <a:pt x="7" y="589"/>
                  </a:cubicBezTo>
                  <a:cubicBezTo>
                    <a:pt x="10" y="603"/>
                    <a:pt x="13" y="618"/>
                    <a:pt x="16" y="632"/>
                  </a:cubicBezTo>
                  <a:cubicBezTo>
                    <a:pt x="16" y="632"/>
                    <a:pt x="17" y="633"/>
                    <a:pt x="17" y="633"/>
                  </a:cubicBezTo>
                  <a:close/>
                </a:path>
              </a:pathLst>
            </a:custGeom>
            <a:solidFill>
              <a:schemeClr val="tx2"/>
            </a:solidFill>
            <a:ln>
              <a:noFill/>
            </a:ln>
          </p:spPr>
        </p:sp>
        <p:sp>
          <p:nvSpPr>
            <p:cNvPr id="16" name="Freeform 32"/>
            <p:cNvSpPr/>
            <p:nvPr/>
          </p:nvSpPr>
          <p:spPr bwMode="auto">
            <a:xfrm>
              <a:off x="7526338" y="5640388"/>
              <a:ext cx="111125" cy="233363"/>
            </a:xfrm>
            <a:custGeom>
              <a:avLst/>
              <a:gdLst/>
              <a:ahLst/>
              <a:cxnLst/>
              <a:rect l="0" t="0" r="r" b="b"/>
              <a:pathLst>
                <a:path w="28" h="59">
                  <a:moveTo>
                    <a:pt x="22" y="59"/>
                  </a:moveTo>
                  <a:cubicBezTo>
                    <a:pt x="28" y="59"/>
                    <a:pt x="28" y="59"/>
                    <a:pt x="28" y="59"/>
                  </a:cubicBezTo>
                  <a:cubicBezTo>
                    <a:pt x="18" y="40"/>
                    <a:pt x="9" y="20"/>
                    <a:pt x="0" y="0"/>
                  </a:cubicBezTo>
                  <a:cubicBezTo>
                    <a:pt x="6" y="20"/>
                    <a:pt x="13" y="40"/>
                    <a:pt x="22" y="59"/>
                  </a:cubicBezTo>
                  <a:close/>
                </a:path>
              </a:pathLst>
            </a:custGeom>
            <a:solidFill>
              <a:schemeClr val="tx2"/>
            </a:solidFill>
            <a:ln>
              <a:noFill/>
            </a:ln>
          </p:spPr>
        </p:sp>
        <p:sp>
          <p:nvSpPr>
            <p:cNvPr id="17" name="Freeform 33"/>
            <p:cNvSpPr/>
            <p:nvPr/>
          </p:nvSpPr>
          <p:spPr bwMode="auto">
            <a:xfrm>
              <a:off x="7021513" y="3598863"/>
              <a:ext cx="68263" cy="423863"/>
            </a:xfrm>
            <a:custGeom>
              <a:avLst/>
              <a:gdLst/>
              <a:ahLst/>
              <a:cxnLst/>
              <a:rect l="0" t="0" r="r" b="b"/>
              <a:pathLst>
                <a:path w="17" h="107">
                  <a:moveTo>
                    <a:pt x="4" y="54"/>
                  </a:moveTo>
                  <a:cubicBezTo>
                    <a:pt x="8" y="72"/>
                    <a:pt x="13" y="89"/>
                    <a:pt x="17" y="107"/>
                  </a:cubicBezTo>
                  <a:cubicBezTo>
                    <a:pt x="14" y="86"/>
                    <a:pt x="12" y="65"/>
                    <a:pt x="10" y="44"/>
                  </a:cubicBezTo>
                  <a:cubicBezTo>
                    <a:pt x="10" y="44"/>
                    <a:pt x="9" y="43"/>
                    <a:pt x="9" y="43"/>
                  </a:cubicBezTo>
                  <a:cubicBezTo>
                    <a:pt x="6" y="29"/>
                    <a:pt x="3" y="14"/>
                    <a:pt x="0" y="0"/>
                  </a:cubicBezTo>
                  <a:cubicBezTo>
                    <a:pt x="0" y="2"/>
                    <a:pt x="0" y="5"/>
                    <a:pt x="0" y="8"/>
                  </a:cubicBezTo>
                  <a:cubicBezTo>
                    <a:pt x="1" y="23"/>
                    <a:pt x="3" y="39"/>
                    <a:pt x="4" y="54"/>
                  </a:cubicBezTo>
                  <a:close/>
                </a:path>
              </a:pathLst>
            </a:custGeom>
            <a:solidFill>
              <a:schemeClr val="tx2"/>
            </a:solidFill>
            <a:ln>
              <a:noFill/>
            </a:ln>
          </p:spPr>
        </p:sp>
        <p:sp>
          <p:nvSpPr>
            <p:cNvPr id="18" name="Freeform 34"/>
            <p:cNvSpPr/>
            <p:nvPr/>
          </p:nvSpPr>
          <p:spPr bwMode="auto">
            <a:xfrm>
              <a:off x="7412038" y="2801938"/>
              <a:ext cx="1168400" cy="2251075"/>
            </a:xfrm>
            <a:custGeom>
              <a:avLst/>
              <a:gdLst/>
              <a:ahLst/>
              <a:cxnLst/>
              <a:rect l="0" t="0" r="r" b="b"/>
              <a:pathLst>
                <a:path w="294" h="568">
                  <a:moveTo>
                    <a:pt x="8" y="553"/>
                  </a:moveTo>
                  <a:cubicBezTo>
                    <a:pt x="9" y="501"/>
                    <a:pt x="19" y="448"/>
                    <a:pt x="35" y="397"/>
                  </a:cubicBezTo>
                  <a:cubicBezTo>
                    <a:pt x="51" y="347"/>
                    <a:pt x="73" y="298"/>
                    <a:pt x="99" y="252"/>
                  </a:cubicBezTo>
                  <a:cubicBezTo>
                    <a:pt x="124" y="205"/>
                    <a:pt x="154" y="161"/>
                    <a:pt x="187" y="119"/>
                  </a:cubicBezTo>
                  <a:cubicBezTo>
                    <a:pt x="203" y="98"/>
                    <a:pt x="220" y="77"/>
                    <a:pt x="238" y="58"/>
                  </a:cubicBezTo>
                  <a:cubicBezTo>
                    <a:pt x="247" y="48"/>
                    <a:pt x="256" y="38"/>
                    <a:pt x="265" y="28"/>
                  </a:cubicBezTo>
                  <a:cubicBezTo>
                    <a:pt x="274" y="19"/>
                    <a:pt x="284" y="9"/>
                    <a:pt x="294" y="0"/>
                  </a:cubicBezTo>
                  <a:cubicBezTo>
                    <a:pt x="293" y="0"/>
                    <a:pt x="293" y="0"/>
                    <a:pt x="293" y="0"/>
                  </a:cubicBezTo>
                  <a:cubicBezTo>
                    <a:pt x="283" y="9"/>
                    <a:pt x="273" y="18"/>
                    <a:pt x="264" y="27"/>
                  </a:cubicBezTo>
                  <a:cubicBezTo>
                    <a:pt x="255" y="37"/>
                    <a:pt x="246" y="47"/>
                    <a:pt x="237" y="56"/>
                  </a:cubicBezTo>
                  <a:cubicBezTo>
                    <a:pt x="218" y="76"/>
                    <a:pt x="201" y="96"/>
                    <a:pt x="185" y="117"/>
                  </a:cubicBezTo>
                  <a:cubicBezTo>
                    <a:pt x="151" y="159"/>
                    <a:pt x="121" y="203"/>
                    <a:pt x="95" y="249"/>
                  </a:cubicBezTo>
                  <a:cubicBezTo>
                    <a:pt x="68" y="296"/>
                    <a:pt x="46" y="345"/>
                    <a:pt x="30" y="396"/>
                  </a:cubicBezTo>
                  <a:cubicBezTo>
                    <a:pt x="13" y="445"/>
                    <a:pt x="3" y="497"/>
                    <a:pt x="0" y="549"/>
                  </a:cubicBezTo>
                  <a:cubicBezTo>
                    <a:pt x="3" y="555"/>
                    <a:pt x="5" y="561"/>
                    <a:pt x="7" y="568"/>
                  </a:cubicBezTo>
                  <a:cubicBezTo>
                    <a:pt x="7" y="563"/>
                    <a:pt x="7" y="558"/>
                    <a:pt x="8" y="553"/>
                  </a:cubicBezTo>
                  <a:close/>
                </a:path>
              </a:pathLst>
            </a:custGeom>
            <a:solidFill>
              <a:schemeClr val="tx2"/>
            </a:solidFill>
            <a:ln>
              <a:noFill/>
            </a:ln>
          </p:spPr>
        </p:sp>
        <p:sp>
          <p:nvSpPr>
            <p:cNvPr id="19" name="Freeform 35"/>
            <p:cNvSpPr/>
            <p:nvPr/>
          </p:nvSpPr>
          <p:spPr bwMode="auto">
            <a:xfrm>
              <a:off x="7494588" y="5664200"/>
              <a:ext cx="100013" cy="209550"/>
            </a:xfrm>
            <a:custGeom>
              <a:avLst/>
              <a:gdLst/>
              <a:ahLst/>
              <a:cxnLst/>
              <a:rect l="0" t="0" r="r" b="b"/>
              <a:pathLst>
                <a:path w="25" h="53">
                  <a:moveTo>
                    <a:pt x="0" y="0"/>
                  </a:moveTo>
                  <a:cubicBezTo>
                    <a:pt x="5" y="18"/>
                    <a:pt x="12" y="36"/>
                    <a:pt x="19" y="53"/>
                  </a:cubicBezTo>
                  <a:cubicBezTo>
                    <a:pt x="25" y="53"/>
                    <a:pt x="25" y="53"/>
                    <a:pt x="25" y="53"/>
                  </a:cubicBezTo>
                  <a:cubicBezTo>
                    <a:pt x="16" y="36"/>
                    <a:pt x="8" y="18"/>
                    <a:pt x="0" y="0"/>
                  </a:cubicBezTo>
                  <a:close/>
                </a:path>
              </a:pathLst>
            </a:custGeom>
            <a:solidFill>
              <a:schemeClr val="tx2"/>
            </a:solidFill>
            <a:ln>
              <a:noFill/>
            </a:ln>
          </p:spPr>
        </p:sp>
        <p:sp>
          <p:nvSpPr>
            <p:cNvPr id="20" name="Freeform 36"/>
            <p:cNvSpPr/>
            <p:nvPr/>
          </p:nvSpPr>
          <p:spPr bwMode="auto">
            <a:xfrm>
              <a:off x="7412038" y="5081588"/>
              <a:ext cx="114300" cy="558800"/>
            </a:xfrm>
            <a:custGeom>
              <a:avLst/>
              <a:gdLst/>
              <a:ahLst/>
              <a:cxnLst/>
              <a:rect l="0" t="0" r="r" b="b"/>
              <a:pathLst>
                <a:path w="29" h="141">
                  <a:moveTo>
                    <a:pt x="0" y="0"/>
                  </a:moveTo>
                  <a:cubicBezTo>
                    <a:pt x="0" y="30"/>
                    <a:pt x="2" y="60"/>
                    <a:pt x="7" y="89"/>
                  </a:cubicBezTo>
                  <a:cubicBezTo>
                    <a:pt x="11" y="98"/>
                    <a:pt x="14" y="108"/>
                    <a:pt x="18" y="117"/>
                  </a:cubicBezTo>
                  <a:cubicBezTo>
                    <a:pt x="22" y="125"/>
                    <a:pt x="25" y="133"/>
                    <a:pt x="29" y="141"/>
                  </a:cubicBezTo>
                  <a:cubicBezTo>
                    <a:pt x="28" y="139"/>
                    <a:pt x="28" y="137"/>
                    <a:pt x="27" y="135"/>
                  </a:cubicBezTo>
                  <a:cubicBezTo>
                    <a:pt x="16" y="98"/>
                    <a:pt x="10" y="60"/>
                    <a:pt x="8" y="22"/>
                  </a:cubicBezTo>
                  <a:cubicBezTo>
                    <a:pt x="7" y="18"/>
                    <a:pt x="5" y="15"/>
                    <a:pt x="4" y="11"/>
                  </a:cubicBezTo>
                  <a:cubicBezTo>
                    <a:pt x="2" y="7"/>
                    <a:pt x="1" y="3"/>
                    <a:pt x="0" y="0"/>
                  </a:cubicBezTo>
                  <a:close/>
                </a:path>
              </a:pathLst>
            </a:custGeom>
            <a:solidFill>
              <a:schemeClr val="tx2"/>
            </a:solidFill>
            <a:ln>
              <a:noFill/>
            </a:ln>
          </p:spPr>
        </p:sp>
        <p:sp>
          <p:nvSpPr>
            <p:cNvPr id="21" name="Freeform 37"/>
            <p:cNvSpPr/>
            <p:nvPr/>
          </p:nvSpPr>
          <p:spPr bwMode="auto">
            <a:xfrm>
              <a:off x="7412038" y="4978400"/>
              <a:ext cx="31750" cy="188913"/>
            </a:xfrm>
            <a:custGeom>
              <a:avLst/>
              <a:gdLst/>
              <a:ahLst/>
              <a:cxnLst/>
              <a:rect l="0" t="0" r="r" b="b"/>
              <a:pathLst>
                <a:path w="8" h="48">
                  <a:moveTo>
                    <a:pt x="0" y="26"/>
                  </a:moveTo>
                  <a:cubicBezTo>
                    <a:pt x="1" y="29"/>
                    <a:pt x="2" y="33"/>
                    <a:pt x="4" y="37"/>
                  </a:cubicBezTo>
                  <a:cubicBezTo>
                    <a:pt x="5" y="41"/>
                    <a:pt x="7" y="44"/>
                    <a:pt x="8" y="48"/>
                  </a:cubicBezTo>
                  <a:cubicBezTo>
                    <a:pt x="7" y="38"/>
                    <a:pt x="7" y="28"/>
                    <a:pt x="7" y="19"/>
                  </a:cubicBezTo>
                  <a:cubicBezTo>
                    <a:pt x="5" y="12"/>
                    <a:pt x="3" y="6"/>
                    <a:pt x="0" y="0"/>
                  </a:cubicBezTo>
                  <a:cubicBezTo>
                    <a:pt x="0" y="1"/>
                    <a:pt x="0" y="3"/>
                    <a:pt x="0" y="4"/>
                  </a:cubicBezTo>
                  <a:cubicBezTo>
                    <a:pt x="0" y="11"/>
                    <a:pt x="0" y="19"/>
                    <a:pt x="0" y="26"/>
                  </a:cubicBezTo>
                  <a:close/>
                </a:path>
              </a:pathLst>
            </a:custGeom>
            <a:solidFill>
              <a:schemeClr val="tx2"/>
            </a:solidFill>
            <a:ln>
              <a:noFill/>
            </a:ln>
          </p:spPr>
        </p:sp>
        <p:sp>
          <p:nvSpPr>
            <p:cNvPr id="22" name="Freeform 38"/>
            <p:cNvSpPr/>
            <p:nvPr/>
          </p:nvSpPr>
          <p:spPr bwMode="auto">
            <a:xfrm>
              <a:off x="7439026" y="5434013"/>
              <a:ext cx="174625" cy="439738"/>
            </a:xfrm>
            <a:custGeom>
              <a:avLst/>
              <a:gdLst/>
              <a:ahLst/>
              <a:cxnLst/>
              <a:rect l="0" t="0" r="r" b="b"/>
              <a:pathLst>
                <a:path w="44" h="111">
                  <a:moveTo>
                    <a:pt x="11" y="28"/>
                  </a:moveTo>
                  <a:cubicBezTo>
                    <a:pt x="7" y="19"/>
                    <a:pt x="4" y="9"/>
                    <a:pt x="0" y="0"/>
                  </a:cubicBezTo>
                  <a:cubicBezTo>
                    <a:pt x="3" y="16"/>
                    <a:pt x="7" y="33"/>
                    <a:pt x="11" y="49"/>
                  </a:cubicBezTo>
                  <a:cubicBezTo>
                    <a:pt x="12" y="52"/>
                    <a:pt x="13" y="55"/>
                    <a:pt x="14" y="58"/>
                  </a:cubicBezTo>
                  <a:cubicBezTo>
                    <a:pt x="22" y="76"/>
                    <a:pt x="30" y="94"/>
                    <a:pt x="39" y="111"/>
                  </a:cubicBezTo>
                  <a:cubicBezTo>
                    <a:pt x="44" y="111"/>
                    <a:pt x="44" y="111"/>
                    <a:pt x="44" y="111"/>
                  </a:cubicBezTo>
                  <a:cubicBezTo>
                    <a:pt x="35" y="92"/>
                    <a:pt x="28" y="72"/>
                    <a:pt x="22" y="52"/>
                  </a:cubicBezTo>
                  <a:cubicBezTo>
                    <a:pt x="18" y="44"/>
                    <a:pt x="15" y="36"/>
                    <a:pt x="11" y="28"/>
                  </a:cubicBezTo>
                  <a:close/>
                </a:path>
              </a:pathLst>
            </a:custGeom>
            <a:solidFill>
              <a:schemeClr val="tx2"/>
            </a:solidFill>
            <a:ln>
              <a:noFill/>
            </a:ln>
          </p:spPr>
        </p:sp>
      </p:grpSp>
      <p:sp>
        <p:nvSpPr>
          <p:cNvPr id="7" name="Rectangle 6"/>
          <p:cNvSpPr/>
          <p:nvPr/>
        </p:nvSpPr>
        <p:spPr>
          <a:xfrm>
            <a:off x="0" y="0"/>
            <a:ext cx="182880" cy="6858000"/>
          </a:xfrm>
          <a:prstGeom prst="rect">
            <a:avLst/>
          </a:prstGeom>
          <a:solidFill>
            <a:schemeClr val="tx2"/>
          </a:solidFill>
          <a:ln>
            <a:noFill/>
          </a:ln>
          <a:effectLst/>
        </p:spPr>
        <p:style>
          <a:lnRef idx="1">
            <a:schemeClr val="accent1"/>
          </a:lnRef>
          <a:fillRef idx="3">
            <a:schemeClr val="accent1"/>
          </a:fillRef>
          <a:effectRef idx="2">
            <a:schemeClr val="accent1"/>
          </a:effectRef>
          <a:fontRef idx="minor">
            <a:schemeClr val="lt1"/>
          </a:fontRef>
        </p:style>
      </p:sp>
      <p:sp>
        <p:nvSpPr>
          <p:cNvPr id="2" name="Title Placeholder 1"/>
          <p:cNvSpPr>
            <a:spLocks noGrp="1"/>
          </p:cNvSpPr>
          <p:nvPr>
            <p:ph type="title"/>
          </p:nvPr>
        </p:nvSpPr>
        <p:spPr>
          <a:xfrm>
            <a:off x="2592924" y="624110"/>
            <a:ext cx="8911687" cy="1280890"/>
          </a:xfrm>
          <a:prstGeom prst="rect">
            <a:avLst/>
          </a:prstGeom>
        </p:spPr>
        <p:txBody>
          <a:bodyPr vert="horz" lIns="91440" tIns="45720" rIns="91440" bIns="45720" rtlCol="0" anchor="t">
            <a:normAutofit/>
          </a:bodyPr>
          <a:lstStyle/>
          <a:p>
            <a:r>
              <a:rPr lang="en-US"/>
              <a:t>Click to edit Master title style</a:t>
            </a:r>
            <a:endParaRPr lang="en-US" dirty="0"/>
          </a:p>
        </p:txBody>
      </p:sp>
      <p:sp>
        <p:nvSpPr>
          <p:cNvPr id="3" name="Text Placeholder 2"/>
          <p:cNvSpPr>
            <a:spLocks noGrp="1"/>
          </p:cNvSpPr>
          <p:nvPr>
            <p:ph type="body" idx="1"/>
          </p:nvPr>
        </p:nvSpPr>
        <p:spPr>
          <a:xfrm>
            <a:off x="2589212" y="2133600"/>
            <a:ext cx="8915400" cy="3886200"/>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10361612" y="6130437"/>
            <a:ext cx="1146283" cy="370396"/>
          </a:xfrm>
          <a:prstGeom prst="rect">
            <a:avLst/>
          </a:prstGeom>
        </p:spPr>
        <p:txBody>
          <a:bodyPr vert="horz" lIns="91440" tIns="45720" rIns="91440" bIns="45720" rtlCol="0" anchor="ctr"/>
          <a:lstStyle>
            <a:lvl1pPr algn="r">
              <a:defRPr sz="900">
                <a:solidFill>
                  <a:schemeClr val="tx1">
                    <a:tint val="75000"/>
                  </a:schemeClr>
                </a:solidFill>
              </a:defRPr>
            </a:lvl1pPr>
          </a:lstStyle>
          <a:p>
            <a:fld id="{F562F7F2-7B89-4788-9BC2-0008922EAD34}" type="datetime1">
              <a:rPr lang="en-IN" smtClean="0"/>
              <a:t>22-07-2024</a:t>
            </a:fld>
            <a:endParaRPr lang="en-IN"/>
          </a:p>
        </p:txBody>
      </p:sp>
      <p:sp>
        <p:nvSpPr>
          <p:cNvPr id="5" name="Footer Placeholder 4"/>
          <p:cNvSpPr>
            <a:spLocks noGrp="1"/>
          </p:cNvSpPr>
          <p:nvPr>
            <p:ph type="ftr" sz="quarter" idx="3"/>
          </p:nvPr>
        </p:nvSpPr>
        <p:spPr>
          <a:xfrm>
            <a:off x="2589212" y="6135808"/>
            <a:ext cx="7619999" cy="365125"/>
          </a:xfrm>
          <a:prstGeom prst="rect">
            <a:avLst/>
          </a:prstGeom>
        </p:spPr>
        <p:txBody>
          <a:bodyPr vert="horz" lIns="91440" tIns="45720" rIns="91440" bIns="45720" rtlCol="0" anchor="ctr"/>
          <a:lstStyle>
            <a:lvl1pPr algn="l">
              <a:defRPr sz="900">
                <a:solidFill>
                  <a:schemeClr val="tx1">
                    <a:tint val="75000"/>
                  </a:schemeClr>
                </a:solidFill>
              </a:defRPr>
            </a:lvl1pPr>
          </a:lstStyle>
          <a:p>
            <a:r>
              <a:rPr lang="en-IN"/>
              <a:t>INDEPENDENT PROJECT(LIBRARY MANAGEMENT)</a:t>
            </a:r>
          </a:p>
        </p:txBody>
      </p:sp>
      <p:sp>
        <p:nvSpPr>
          <p:cNvPr id="6" name="Slide Number Placeholder 5"/>
          <p:cNvSpPr>
            <a:spLocks noGrp="1"/>
          </p:cNvSpPr>
          <p:nvPr>
            <p:ph type="sldNum" sz="quarter" idx="4"/>
          </p:nvPr>
        </p:nvSpPr>
        <p:spPr bwMode="gray">
          <a:xfrm>
            <a:off x="531812" y="787782"/>
            <a:ext cx="779767" cy="365125"/>
          </a:xfrm>
          <a:prstGeom prst="rect">
            <a:avLst/>
          </a:prstGeom>
        </p:spPr>
        <p:txBody>
          <a:bodyPr vert="horz" lIns="91440" tIns="45720" rIns="91440" bIns="45720" rtlCol="0" anchor="ctr"/>
          <a:lstStyle>
            <a:lvl1pPr algn="r">
              <a:defRPr sz="2000">
                <a:solidFill>
                  <a:srgbClr val="FEFFFF"/>
                </a:solidFill>
              </a:defRPr>
            </a:lvl1pPr>
          </a:lstStyle>
          <a:p>
            <a:fld id="{6561665A-30F3-460F-BDCE-2CC73EA0AB48}" type="slidenum">
              <a:rPr lang="en-IN" smtClean="0"/>
              <a:t>‹#›</a:t>
            </a:fld>
            <a:endParaRPr lang="en-IN"/>
          </a:p>
        </p:txBody>
      </p:sp>
    </p:spTree>
    <p:extLst>
      <p:ext uri="{BB962C8B-B14F-4D97-AF65-F5344CB8AC3E}">
        <p14:creationId xmlns:p14="http://schemas.microsoft.com/office/powerpoint/2010/main" val="3898408070"/>
      </p:ext>
    </p:extLst>
  </p:cSld>
  <p:clrMap bg1="lt1" tx1="dk1" bg2="lt2" tx2="dk2" accent1="accent1" accent2="accent2" accent3="accent3" accent4="accent4" accent5="accent5" accent6="accent6" hlink="hlink" folHlink="folHlink"/>
  <p:sldLayoutIdLst>
    <p:sldLayoutId id="2147483778" r:id="rId1"/>
    <p:sldLayoutId id="2147483779" r:id="rId2"/>
    <p:sldLayoutId id="2147483780" r:id="rId3"/>
    <p:sldLayoutId id="2147483781" r:id="rId4"/>
    <p:sldLayoutId id="2147483782" r:id="rId5"/>
    <p:sldLayoutId id="2147483783" r:id="rId6"/>
    <p:sldLayoutId id="2147483784" r:id="rId7"/>
    <p:sldLayoutId id="2147483785" r:id="rId8"/>
    <p:sldLayoutId id="2147483786" r:id="rId9"/>
    <p:sldLayoutId id="2147483787" r:id="rId10"/>
    <p:sldLayoutId id="2147483788" r:id="rId11"/>
    <p:sldLayoutId id="2147483789" r:id="rId12"/>
    <p:sldLayoutId id="2147483790" r:id="rId13"/>
    <p:sldLayoutId id="2147483791" r:id="rId14"/>
    <p:sldLayoutId id="2147483792" r:id="rId15"/>
    <p:sldLayoutId id="2147483793" r:id="rId16"/>
  </p:sldLayoutIdLst>
  <p:hf hdr="0" dt="0"/>
  <p:txStyles>
    <p:titleStyle>
      <a:lvl1pPr algn="l" defTabSz="457200" rtl="0" eaLnBrk="1" latinLnBrk="0" hangingPunct="1">
        <a:spcBef>
          <a:spcPct val="0"/>
        </a:spcBef>
        <a:buNone/>
        <a:defRPr sz="3600" kern="1200">
          <a:solidFill>
            <a:schemeClr val="accent2">
              <a:lumMod val="75000"/>
            </a:schemeClr>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2" Type="http://schemas.openxmlformats.org/officeDocument/2006/relationships/image" Target="../media/image12.jp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en.wikipedia.org/wiki/Library_management" TargetMode="External"/><Relationship Id="rId2" Type="http://schemas.openxmlformats.org/officeDocument/2006/relationships/hyperlink" Target="https://www.studocu.com/row/document/jamaa%D8%A9-snaa%D9%80%D9%80a%D8%A1/egstructural-analysis-i/334841496-synopsis-of-library-management-system/20455441" TargetMode="External"/><Relationship Id="rId1" Type="http://schemas.openxmlformats.org/officeDocument/2006/relationships/slideLayout" Target="../slideLayouts/slideLayout2.xml"/><Relationship Id="rId5" Type="http://schemas.openxmlformats.org/officeDocument/2006/relationships/hyperlink" Target="https://www.apachefriends.org/" TargetMode="External"/><Relationship Id="rId4" Type="http://schemas.openxmlformats.org/officeDocument/2006/relationships/hyperlink" Target="https://getbootstrap.com/docs/5.3/getting-started/introduction/" TargetMode="Externa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image" Target="../media/image2.jpeg"/><Relationship Id="rId1" Type="http://schemas.openxmlformats.org/officeDocument/2006/relationships/slideLayout" Target="../slideLayouts/slideLayout2.xml"/><Relationship Id="rId4" Type="http://schemas.openxmlformats.org/officeDocument/2006/relationships/image" Target="../media/image4.jpe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jpeg"/><Relationship Id="rId1" Type="http://schemas.openxmlformats.org/officeDocument/2006/relationships/slideLayout" Target="../slideLayouts/slideLayout2.xml"/><Relationship Id="rId5" Type="http://schemas.openxmlformats.org/officeDocument/2006/relationships/image" Target="../media/image8.png"/><Relationship Id="rId4" Type="http://schemas.openxmlformats.org/officeDocument/2006/relationships/image" Target="../media/image7.png"/></Relationships>
</file>

<file path=ppt/slides/_rels/slide7.xml.rels><?xml version="1.0" encoding="UTF-8" standalone="yes"?>
<Relationships xmlns="http://schemas.openxmlformats.org/package/2006/relationships"><Relationship Id="rId3" Type="http://schemas.openxmlformats.org/officeDocument/2006/relationships/image" Target="../media/image10.jpeg"/><Relationship Id="rId2" Type="http://schemas.openxmlformats.org/officeDocument/2006/relationships/image" Target="../media/image9.png"/><Relationship Id="rId1" Type="http://schemas.openxmlformats.org/officeDocument/2006/relationships/slideLayout" Target="../slideLayouts/slideLayout2.xml"/><Relationship Id="rId4" Type="http://schemas.openxmlformats.org/officeDocument/2006/relationships/image" Target="../media/image11.jpeg"/></Relationships>
</file>

<file path=ppt/slides/_rels/slide8.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A2336240-BEAE-535D-00BF-110684A9316A}"/>
              </a:ext>
            </a:extLst>
          </p:cNvPr>
          <p:cNvSpPr txBox="1"/>
          <p:nvPr/>
        </p:nvSpPr>
        <p:spPr>
          <a:xfrm>
            <a:off x="2117558" y="445995"/>
            <a:ext cx="8845617" cy="1475276"/>
          </a:xfrm>
          <a:prstGeom prst="rect">
            <a:avLst/>
          </a:prstGeom>
          <a:noFill/>
        </p:spPr>
        <p:txBody>
          <a:bodyPr wrap="square" rtlCol="0">
            <a:spAutoFit/>
          </a:bodyPr>
          <a:lstStyle/>
          <a:p>
            <a:pPr algn="ctr">
              <a:lnSpc>
                <a:spcPct val="115000"/>
              </a:lnSpc>
              <a:spcAft>
                <a:spcPts val="1000"/>
              </a:spcAft>
            </a:pPr>
            <a:r>
              <a:rPr lang="en-US" sz="2400" b="1" dirty="0">
                <a:effectLst/>
                <a:latin typeface="Times New Roman" panose="02020603050405020304" pitchFamily="18" charset="0"/>
                <a:ea typeface="Calibri" panose="020F0502020204030204" pitchFamily="34" charset="0"/>
                <a:cs typeface="Mangal" panose="02040503050203030202" pitchFamily="18" charset="0"/>
              </a:rPr>
              <a:t>CHHATTISGARH SWAMI VIVEKANAND TECHNICAL</a:t>
            </a:r>
            <a:endParaRPr lang="en-IN" sz="2400" dirty="0">
              <a:effectLst/>
              <a:latin typeface="Calibri" panose="020F0502020204030204" pitchFamily="34" charset="0"/>
              <a:ea typeface="Calibri" panose="020F0502020204030204" pitchFamily="34" charset="0"/>
              <a:cs typeface="Mangal" panose="02040503050203030202" pitchFamily="18" charset="0"/>
            </a:endParaRPr>
          </a:p>
          <a:p>
            <a:pPr algn="ctr">
              <a:lnSpc>
                <a:spcPct val="115000"/>
              </a:lnSpc>
              <a:spcAft>
                <a:spcPts val="1000"/>
              </a:spcAft>
            </a:pPr>
            <a:r>
              <a:rPr lang="en-US" sz="2400" b="1" dirty="0">
                <a:effectLst/>
                <a:latin typeface="Times New Roman" panose="02020603050405020304" pitchFamily="18" charset="0"/>
                <a:ea typeface="Calibri" panose="020F0502020204030204" pitchFamily="34" charset="0"/>
                <a:cs typeface="Mangal" panose="02040503050203030202" pitchFamily="18" charset="0"/>
              </a:rPr>
              <a:t>UNIVERSITY</a:t>
            </a:r>
            <a:endParaRPr lang="en-IN" sz="24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pic>
        <p:nvPicPr>
          <p:cNvPr id="4" name="image1.jpg">
            <a:extLst>
              <a:ext uri="{FF2B5EF4-FFF2-40B4-BE49-F238E27FC236}">
                <a16:creationId xmlns:a16="http://schemas.microsoft.com/office/drawing/2014/main" id="{BEFE063E-0897-A52D-21D9-060E2E30EF7B}"/>
              </a:ext>
            </a:extLst>
          </p:cNvPr>
          <p:cNvPicPr/>
          <p:nvPr/>
        </p:nvPicPr>
        <p:blipFill>
          <a:blip r:embed="rId2">
            <a:extLst>
              <a:ext uri="{28A0092B-C50C-407E-A947-70E740481C1C}">
                <a14:useLocalDpi xmlns:a14="http://schemas.microsoft.com/office/drawing/2010/main" val="0"/>
              </a:ext>
            </a:extLst>
          </a:blip>
          <a:srcRect/>
          <a:stretch/>
        </p:blipFill>
        <p:spPr>
          <a:xfrm>
            <a:off x="5381404" y="1597528"/>
            <a:ext cx="1751802" cy="1797996"/>
          </a:xfrm>
          <a:prstGeom prst="rect">
            <a:avLst/>
          </a:prstGeom>
          <a:ln/>
        </p:spPr>
      </p:pic>
      <p:sp>
        <p:nvSpPr>
          <p:cNvPr id="5" name="TextBox 4">
            <a:extLst>
              <a:ext uri="{FF2B5EF4-FFF2-40B4-BE49-F238E27FC236}">
                <a16:creationId xmlns:a16="http://schemas.microsoft.com/office/drawing/2014/main" id="{AB286FF7-66A2-D1DD-D64C-119FD1C60383}"/>
              </a:ext>
            </a:extLst>
          </p:cNvPr>
          <p:cNvSpPr txBox="1"/>
          <p:nvPr/>
        </p:nvSpPr>
        <p:spPr>
          <a:xfrm>
            <a:off x="2767656" y="3718199"/>
            <a:ext cx="6979298" cy="461665"/>
          </a:xfrm>
          <a:prstGeom prst="rect">
            <a:avLst/>
          </a:prstGeom>
          <a:noFill/>
        </p:spPr>
        <p:txBody>
          <a:bodyPr wrap="square" rtlCol="0">
            <a:spAutoFit/>
          </a:bodyPr>
          <a:lstStyle/>
          <a:p>
            <a:pPr algn="ctr"/>
            <a:r>
              <a:rPr lang="en-US" sz="2400" b="1" dirty="0">
                <a:effectLst/>
                <a:latin typeface="Times New Roman" panose="02020603050405020304" pitchFamily="18" charset="0"/>
                <a:ea typeface="Calibri" panose="020F0502020204030204" pitchFamily="34" charset="0"/>
                <a:cs typeface="Mangal" panose="02040503050203030202" pitchFamily="18" charset="0"/>
              </a:rPr>
              <a:t>LIBRARY MANAGEMENT  SYSTEM WEBSITE</a:t>
            </a:r>
            <a:endParaRPr lang="en-IN" sz="2400" dirty="0">
              <a:effectLst/>
              <a:latin typeface="Calibri" panose="020F0502020204030204" pitchFamily="34" charset="0"/>
              <a:ea typeface="Calibri" panose="020F0502020204030204" pitchFamily="34" charset="0"/>
              <a:cs typeface="Mangal" panose="02040503050203030202" pitchFamily="18" charset="0"/>
            </a:endParaRPr>
          </a:p>
        </p:txBody>
      </p:sp>
      <p:sp>
        <p:nvSpPr>
          <p:cNvPr id="6" name="TextBox 5">
            <a:extLst>
              <a:ext uri="{FF2B5EF4-FFF2-40B4-BE49-F238E27FC236}">
                <a16:creationId xmlns:a16="http://schemas.microsoft.com/office/drawing/2014/main" id="{D8772A26-82C6-BD2B-52DC-163F23AB08C8}"/>
              </a:ext>
            </a:extLst>
          </p:cNvPr>
          <p:cNvSpPr txBox="1"/>
          <p:nvPr/>
        </p:nvSpPr>
        <p:spPr>
          <a:xfrm>
            <a:off x="7599866" y="4502539"/>
            <a:ext cx="5409398" cy="2154436"/>
          </a:xfrm>
          <a:prstGeom prst="rect">
            <a:avLst/>
          </a:prstGeom>
          <a:noFill/>
        </p:spPr>
        <p:txBody>
          <a:bodyPr wrap="square" rtlCol="0">
            <a:spAutoFit/>
          </a:bodyPr>
          <a:lstStyle/>
          <a:p>
            <a:pPr>
              <a:lnSpc>
                <a:spcPct val="115000"/>
              </a:lnSpc>
              <a:spcAft>
                <a:spcPts val="1000"/>
              </a:spcAft>
            </a:pPr>
            <a:r>
              <a:rPr lang="en-US" sz="2000" b="1" dirty="0">
                <a:effectLst/>
                <a:latin typeface="Times New Roman" panose="02020603050405020304" pitchFamily="18" charset="0"/>
                <a:ea typeface="Calibri" panose="020F0502020204030204" pitchFamily="34" charset="0"/>
                <a:cs typeface="Mangal" panose="02040503050203030202" pitchFamily="18" charset="0"/>
              </a:rPr>
              <a:t>Submitted By</a:t>
            </a:r>
          </a:p>
          <a:p>
            <a:pPr>
              <a:lnSpc>
                <a:spcPct val="115000"/>
              </a:lnSpc>
              <a:spcAft>
                <a:spcPts val="1000"/>
              </a:spcAft>
            </a:pPr>
            <a:r>
              <a:rPr lang="en-US" sz="2000" dirty="0">
                <a:effectLst/>
                <a:latin typeface="Times New Roman" panose="02020603050405020304" pitchFamily="18" charset="0"/>
                <a:ea typeface="Calibri" panose="020F0502020204030204" pitchFamily="34" charset="0"/>
                <a:cs typeface="Mangal" panose="02040503050203030202" pitchFamily="18" charset="0"/>
              </a:rPr>
              <a:t>Dolly </a:t>
            </a:r>
            <a:r>
              <a:rPr lang="en-US" sz="2000" dirty="0" err="1">
                <a:effectLst/>
                <a:latin typeface="Times New Roman" panose="02020603050405020304" pitchFamily="18" charset="0"/>
                <a:ea typeface="Calibri" panose="020F0502020204030204" pitchFamily="34" charset="0"/>
                <a:cs typeface="Mangal" panose="02040503050203030202" pitchFamily="18" charset="0"/>
              </a:rPr>
              <a:t>Sahu</a:t>
            </a:r>
            <a:r>
              <a:rPr lang="en-US" sz="2000" dirty="0">
                <a:effectLst/>
                <a:latin typeface="Times New Roman" panose="02020603050405020304" pitchFamily="18" charset="0"/>
                <a:ea typeface="Calibri" panose="020F0502020204030204" pitchFamily="34" charset="0"/>
                <a:cs typeface="Mangal" panose="02040503050203030202" pitchFamily="18" charset="0"/>
              </a:rPr>
              <a:t>, Madhurima Rawat and </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pPr>
              <a:lnSpc>
                <a:spcPct val="115000"/>
              </a:lnSpc>
              <a:spcAft>
                <a:spcPts val="1000"/>
              </a:spcAft>
            </a:pPr>
            <a:r>
              <a:rPr lang="en-US" sz="2000" dirty="0">
                <a:effectLst/>
                <a:latin typeface="Times New Roman" panose="02020603050405020304" pitchFamily="18" charset="0"/>
                <a:ea typeface="Calibri" panose="020F0502020204030204" pitchFamily="34" charset="0"/>
                <a:cs typeface="Mangal" panose="02040503050203030202" pitchFamily="18" charset="0"/>
              </a:rPr>
              <a:t>Geetanshu dev Meshram</a:t>
            </a:r>
            <a:endParaRPr lang="en-IN" sz="2000" dirty="0">
              <a:effectLst/>
              <a:latin typeface="Calibri" panose="020F0502020204030204" pitchFamily="34" charset="0"/>
              <a:ea typeface="Calibri" panose="020F0502020204030204" pitchFamily="34" charset="0"/>
              <a:cs typeface="Mangal" panose="02040503050203030202" pitchFamily="18" charset="0"/>
            </a:endParaRPr>
          </a:p>
          <a:p>
            <a:r>
              <a:rPr lang="en-US" sz="2000" b="1" dirty="0">
                <a:effectLst/>
                <a:latin typeface="Calibri" panose="020F0502020204030204" pitchFamily="34" charset="0"/>
                <a:ea typeface="Calibri" panose="020F0502020204030204" pitchFamily="34" charset="0"/>
                <a:cs typeface="Mangal" panose="02040503050203030202" pitchFamily="18" charset="0"/>
              </a:rPr>
              <a:t>300012821034, 300012821042 and 300012821043</a:t>
            </a:r>
            <a:endParaRPr lang="en-IN" sz="2000" b="1" dirty="0"/>
          </a:p>
        </p:txBody>
      </p:sp>
      <p:sp>
        <p:nvSpPr>
          <p:cNvPr id="7" name="TextBox 6">
            <a:extLst>
              <a:ext uri="{FF2B5EF4-FFF2-40B4-BE49-F238E27FC236}">
                <a16:creationId xmlns:a16="http://schemas.microsoft.com/office/drawing/2014/main" id="{85033F41-9EAA-C57F-34E9-75B1007FC114}"/>
              </a:ext>
            </a:extLst>
          </p:cNvPr>
          <p:cNvSpPr txBox="1"/>
          <p:nvPr/>
        </p:nvSpPr>
        <p:spPr>
          <a:xfrm>
            <a:off x="1887435" y="4547057"/>
            <a:ext cx="3320716" cy="2492990"/>
          </a:xfrm>
          <a:prstGeom prst="rect">
            <a:avLst/>
          </a:prstGeom>
          <a:noFill/>
        </p:spPr>
        <p:txBody>
          <a:bodyPr wrap="square" rtlCol="0">
            <a:spAutoFit/>
          </a:bodyPr>
          <a:lstStyle/>
          <a:p>
            <a:r>
              <a:rPr lang="en-US" sz="2400" b="1" dirty="0">
                <a:effectLst/>
                <a:latin typeface="Times New Roman" panose="02020603050405020304" pitchFamily="18" charset="0"/>
                <a:ea typeface="Calibri" panose="020F0502020204030204" pitchFamily="34" charset="0"/>
              </a:rPr>
              <a:t>Guided By</a:t>
            </a:r>
          </a:p>
          <a:p>
            <a:endParaRPr lang="en-US" sz="2400" dirty="0">
              <a:latin typeface="Times New Roman" panose="02020603050405020304" pitchFamily="18" charset="0"/>
              <a:ea typeface="Calibri" panose="020F0502020204030204" pitchFamily="34" charset="0"/>
            </a:endParaRPr>
          </a:p>
          <a:p>
            <a:r>
              <a:rPr lang="en-US" sz="2400" dirty="0">
                <a:effectLst/>
                <a:latin typeface="Times New Roman" panose="02020603050405020304" pitchFamily="18" charset="0"/>
                <a:ea typeface="Calibri" panose="020F0502020204030204" pitchFamily="34" charset="0"/>
              </a:rPr>
              <a:t>Bharti Patel </a:t>
            </a:r>
          </a:p>
          <a:p>
            <a:r>
              <a:rPr lang="en-US" sz="2400" dirty="0">
                <a:latin typeface="Times New Roman" panose="02020603050405020304" pitchFamily="18" charset="0"/>
                <a:ea typeface="Calibri" panose="020F0502020204030204" pitchFamily="34" charset="0"/>
              </a:rPr>
              <a:t>Assistant professor</a:t>
            </a:r>
          </a:p>
          <a:p>
            <a:r>
              <a:rPr lang="en-US" sz="2400" dirty="0" err="1">
                <a:effectLst/>
                <a:latin typeface="Times New Roman" panose="02020603050405020304" pitchFamily="18" charset="0"/>
                <a:ea typeface="Calibri" panose="020F0502020204030204" pitchFamily="34" charset="0"/>
              </a:rPr>
              <a:t>CSVTU,Bhilai</a:t>
            </a:r>
            <a:endParaRPr lang="en-US" sz="2400" dirty="0">
              <a:effectLst/>
              <a:latin typeface="Times New Roman" panose="02020603050405020304" pitchFamily="18" charset="0"/>
              <a:ea typeface="Calibri" panose="020F0502020204030204" pitchFamily="34" charset="0"/>
            </a:endParaRPr>
          </a:p>
          <a:p>
            <a:endParaRPr lang="en-US" dirty="0">
              <a:latin typeface="Times New Roman" panose="02020603050405020304" pitchFamily="18" charset="0"/>
            </a:endParaRPr>
          </a:p>
          <a:p>
            <a:endParaRPr lang="en-IN" dirty="0"/>
          </a:p>
        </p:txBody>
      </p:sp>
      <p:sp>
        <p:nvSpPr>
          <p:cNvPr id="8" name="Slide Number Placeholder 7">
            <a:extLst>
              <a:ext uri="{FF2B5EF4-FFF2-40B4-BE49-F238E27FC236}">
                <a16:creationId xmlns:a16="http://schemas.microsoft.com/office/drawing/2014/main" id="{A20565DC-6B8B-7909-D8F4-BBBE74223ADA}"/>
              </a:ext>
            </a:extLst>
          </p:cNvPr>
          <p:cNvSpPr>
            <a:spLocks noGrp="1"/>
          </p:cNvSpPr>
          <p:nvPr>
            <p:ph type="sldNum" sz="quarter" idx="12"/>
          </p:nvPr>
        </p:nvSpPr>
        <p:spPr/>
        <p:txBody>
          <a:bodyPr/>
          <a:lstStyle/>
          <a:p>
            <a:fld id="{6561665A-30F3-460F-BDCE-2CC73EA0AB48}" type="slidenum">
              <a:rPr lang="en-IN" smtClean="0"/>
              <a:t>1</a:t>
            </a:fld>
            <a:endParaRPr lang="en-IN"/>
          </a:p>
        </p:txBody>
      </p:sp>
    </p:spTree>
    <p:extLst>
      <p:ext uri="{BB962C8B-B14F-4D97-AF65-F5344CB8AC3E}">
        <p14:creationId xmlns:p14="http://schemas.microsoft.com/office/powerpoint/2010/main" val="427982487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2648FCD-BDE7-E71C-94FE-CE46DD6735FE}"/>
              </a:ext>
            </a:extLst>
          </p:cNvPr>
          <p:cNvSpPr>
            <a:spLocks noGrp="1"/>
          </p:cNvSpPr>
          <p:nvPr>
            <p:ph type="title"/>
          </p:nvPr>
        </p:nvSpPr>
        <p:spPr>
          <a:xfrm>
            <a:off x="2489088" y="631732"/>
            <a:ext cx="8911687" cy="1280890"/>
          </a:xfrm>
        </p:spPr>
        <p:txBody>
          <a:bodyPr/>
          <a:lstStyle/>
          <a:p>
            <a:r>
              <a:rPr lang="en-IN" dirty="0"/>
              <a:t>Backend Overview</a:t>
            </a:r>
          </a:p>
        </p:txBody>
      </p:sp>
      <p:sp>
        <p:nvSpPr>
          <p:cNvPr id="4" name="Footer Placeholder 3">
            <a:extLst>
              <a:ext uri="{FF2B5EF4-FFF2-40B4-BE49-F238E27FC236}">
                <a16:creationId xmlns:a16="http://schemas.microsoft.com/office/drawing/2014/main" id="{C63CFC60-FE08-6B3B-B7ED-C86D7242B4B2}"/>
              </a:ext>
            </a:extLst>
          </p:cNvPr>
          <p:cNvSpPr>
            <a:spLocks noGrp="1"/>
          </p:cNvSpPr>
          <p:nvPr>
            <p:ph type="ftr" sz="quarter" idx="11"/>
          </p:nvPr>
        </p:nvSpPr>
        <p:spPr>
          <a:xfrm>
            <a:off x="8095491" y="6384255"/>
            <a:ext cx="7619999" cy="365125"/>
          </a:xfrm>
        </p:spPr>
        <p:txBody>
          <a:bodyPr/>
          <a:lstStyle/>
          <a:p>
            <a:r>
              <a:rPr lang="en-IN" sz="1200" b="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501619CF-A4B2-0790-40D1-CF8E59A8C3D5}"/>
              </a:ext>
            </a:extLst>
          </p:cNvPr>
          <p:cNvSpPr>
            <a:spLocks noGrp="1"/>
          </p:cNvSpPr>
          <p:nvPr>
            <p:ph type="sldNum" sz="quarter" idx="12"/>
          </p:nvPr>
        </p:nvSpPr>
        <p:spPr/>
        <p:txBody>
          <a:bodyPr/>
          <a:lstStyle/>
          <a:p>
            <a:fld id="{6561665A-30F3-460F-BDCE-2CC73EA0AB48}" type="slidenum">
              <a:rPr lang="en-IN" smtClean="0"/>
              <a:t>10</a:t>
            </a:fld>
            <a:endParaRPr lang="en-IN"/>
          </a:p>
        </p:txBody>
      </p:sp>
      <p:pic>
        <p:nvPicPr>
          <p:cNvPr id="7" name="Picture 6">
            <a:extLst>
              <a:ext uri="{FF2B5EF4-FFF2-40B4-BE49-F238E27FC236}">
                <a16:creationId xmlns:a16="http://schemas.microsoft.com/office/drawing/2014/main" id="{778B9C79-6500-6259-762A-6FEED29FC242}"/>
              </a:ext>
            </a:extLst>
          </p:cNvPr>
          <p:cNvPicPr>
            <a:picLocks noChangeAspect="1"/>
          </p:cNvPicPr>
          <p:nvPr/>
        </p:nvPicPr>
        <p:blipFill rotWithShape="1">
          <a:blip r:embed="rId2">
            <a:extLst>
              <a:ext uri="{28A0092B-C50C-407E-A947-70E740481C1C}">
                <a14:useLocalDpi xmlns:a14="http://schemas.microsoft.com/office/drawing/2010/main" val="0"/>
              </a:ext>
            </a:extLst>
          </a:blip>
          <a:srcRect t="11487" r="6746" b="2318"/>
          <a:stretch/>
        </p:blipFill>
        <p:spPr>
          <a:xfrm>
            <a:off x="2271023" y="1585328"/>
            <a:ext cx="9347819" cy="4751615"/>
          </a:xfrm>
          <a:prstGeom prst="rect">
            <a:avLst/>
          </a:prstGeom>
        </p:spPr>
      </p:pic>
    </p:spTree>
    <p:extLst>
      <p:ext uri="{BB962C8B-B14F-4D97-AF65-F5344CB8AC3E}">
        <p14:creationId xmlns:p14="http://schemas.microsoft.com/office/powerpoint/2010/main" val="216566720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ACE7EC-BE1C-0514-117C-A75617E5CCFA}"/>
              </a:ext>
            </a:extLst>
          </p:cNvPr>
          <p:cNvSpPr>
            <a:spLocks noGrp="1"/>
          </p:cNvSpPr>
          <p:nvPr>
            <p:ph type="title"/>
          </p:nvPr>
        </p:nvSpPr>
        <p:spPr/>
        <p:txBody>
          <a:bodyPr/>
          <a:lstStyle/>
          <a:p>
            <a:r>
              <a:rPr lang="en-US" dirty="0"/>
              <a:t>Front end View</a:t>
            </a:r>
            <a:endParaRPr lang="en-IN" dirty="0"/>
          </a:p>
        </p:txBody>
      </p:sp>
      <p:pic>
        <p:nvPicPr>
          <p:cNvPr id="7" name="Content Placeholder 6">
            <a:extLst>
              <a:ext uri="{FF2B5EF4-FFF2-40B4-BE49-F238E27FC236}">
                <a16:creationId xmlns:a16="http://schemas.microsoft.com/office/drawing/2014/main" id="{C9527A1E-50C3-6F96-3FAE-C24562D05998}"/>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658586" y="1591962"/>
            <a:ext cx="8435082" cy="4538250"/>
          </a:xfrm>
        </p:spPr>
      </p:pic>
      <p:sp>
        <p:nvSpPr>
          <p:cNvPr id="4" name="Footer Placeholder 3">
            <a:extLst>
              <a:ext uri="{FF2B5EF4-FFF2-40B4-BE49-F238E27FC236}">
                <a16:creationId xmlns:a16="http://schemas.microsoft.com/office/drawing/2014/main" id="{256342EE-94EB-C6C2-359D-582EC49E821E}"/>
              </a:ext>
            </a:extLst>
          </p:cNvPr>
          <p:cNvSpPr>
            <a:spLocks noGrp="1"/>
          </p:cNvSpPr>
          <p:nvPr>
            <p:ph type="ftr" sz="quarter" idx="11"/>
          </p:nvPr>
        </p:nvSpPr>
        <p:spPr>
          <a:xfrm>
            <a:off x="4072780" y="6350385"/>
            <a:ext cx="7619999" cy="365125"/>
          </a:xfrm>
        </p:spPr>
        <p:txBody>
          <a:bodyPr/>
          <a:lstStyle/>
          <a:p>
            <a:pPr algn="r"/>
            <a:r>
              <a:rPr lang="en-IN" sz="1200" b="1" dirty="0">
                <a:solidFill>
                  <a:schemeClr val="accent1">
                    <a:lumMod val="75000"/>
                  </a:schemeClr>
                </a:solidFill>
              </a:rPr>
              <a:t>INDEPENDENT PROJECT(LIBRARY MANAGEMENT)</a:t>
            </a:r>
          </a:p>
        </p:txBody>
      </p:sp>
      <p:sp>
        <p:nvSpPr>
          <p:cNvPr id="5" name="Slide Number Placeholder 4">
            <a:extLst>
              <a:ext uri="{FF2B5EF4-FFF2-40B4-BE49-F238E27FC236}">
                <a16:creationId xmlns:a16="http://schemas.microsoft.com/office/drawing/2014/main" id="{A0B1A26B-1931-B8A9-E624-200B9DDA74AD}"/>
              </a:ext>
            </a:extLst>
          </p:cNvPr>
          <p:cNvSpPr>
            <a:spLocks noGrp="1"/>
          </p:cNvSpPr>
          <p:nvPr>
            <p:ph type="sldNum" sz="quarter" idx="12"/>
          </p:nvPr>
        </p:nvSpPr>
        <p:spPr/>
        <p:txBody>
          <a:bodyPr/>
          <a:lstStyle/>
          <a:p>
            <a:fld id="{6561665A-30F3-460F-BDCE-2CC73EA0AB48}" type="slidenum">
              <a:rPr lang="en-IN" smtClean="0"/>
              <a:t>11</a:t>
            </a:fld>
            <a:endParaRPr lang="en-IN"/>
          </a:p>
        </p:txBody>
      </p:sp>
    </p:spTree>
    <p:extLst>
      <p:ext uri="{BB962C8B-B14F-4D97-AF65-F5344CB8AC3E}">
        <p14:creationId xmlns:p14="http://schemas.microsoft.com/office/powerpoint/2010/main" val="1226824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A88C81-63DD-53F3-7FFB-7709E8018502}"/>
              </a:ext>
            </a:extLst>
          </p:cNvPr>
          <p:cNvSpPr>
            <a:spLocks noGrp="1"/>
          </p:cNvSpPr>
          <p:nvPr>
            <p:ph type="title"/>
          </p:nvPr>
        </p:nvSpPr>
        <p:spPr/>
        <p:txBody>
          <a:bodyPr/>
          <a:lstStyle/>
          <a:p>
            <a:r>
              <a:rPr lang="en-US" dirty="0"/>
              <a:t>PHP code </a:t>
            </a:r>
            <a:endParaRPr lang="en-IN" dirty="0"/>
          </a:p>
        </p:txBody>
      </p:sp>
      <p:pic>
        <p:nvPicPr>
          <p:cNvPr id="7" name="Content Placeholder 6">
            <a:extLst>
              <a:ext uri="{FF2B5EF4-FFF2-40B4-BE49-F238E27FC236}">
                <a16:creationId xmlns:a16="http://schemas.microsoft.com/office/drawing/2014/main" id="{5EE9E3F7-BC62-6882-E481-CE38801D56D1}"/>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478833" y="1529144"/>
            <a:ext cx="7999443" cy="4606664"/>
          </a:xfrm>
        </p:spPr>
      </p:pic>
      <p:sp>
        <p:nvSpPr>
          <p:cNvPr id="4" name="Footer Placeholder 3">
            <a:extLst>
              <a:ext uri="{FF2B5EF4-FFF2-40B4-BE49-F238E27FC236}">
                <a16:creationId xmlns:a16="http://schemas.microsoft.com/office/drawing/2014/main" id="{9F1FBF3A-11C2-4FED-7C94-9E7EB15314EB}"/>
              </a:ext>
            </a:extLst>
          </p:cNvPr>
          <p:cNvSpPr>
            <a:spLocks noGrp="1"/>
          </p:cNvSpPr>
          <p:nvPr>
            <p:ph type="ftr" sz="quarter" idx="11"/>
          </p:nvPr>
        </p:nvSpPr>
        <p:spPr>
          <a:xfrm>
            <a:off x="3884613" y="6350411"/>
            <a:ext cx="7619999" cy="365125"/>
          </a:xfrm>
        </p:spPr>
        <p:txBody>
          <a:bodyPr/>
          <a:lstStyle/>
          <a:p>
            <a:pPr algn="r"/>
            <a:r>
              <a:rPr lang="en-IN" sz="1200" b="1" dirty="0">
                <a:solidFill>
                  <a:schemeClr val="tx1"/>
                </a:solidFill>
              </a:rPr>
              <a:t>INDEPENDENT PROJECT(LIBRARY MANAGEMENT</a:t>
            </a:r>
            <a:r>
              <a:rPr lang="en-IN" sz="1200" b="1" dirty="0"/>
              <a:t>)</a:t>
            </a:r>
          </a:p>
        </p:txBody>
      </p:sp>
      <p:sp>
        <p:nvSpPr>
          <p:cNvPr id="5" name="Slide Number Placeholder 4">
            <a:extLst>
              <a:ext uri="{FF2B5EF4-FFF2-40B4-BE49-F238E27FC236}">
                <a16:creationId xmlns:a16="http://schemas.microsoft.com/office/drawing/2014/main" id="{D48B9179-6967-2112-F927-4846A08F63C3}"/>
              </a:ext>
            </a:extLst>
          </p:cNvPr>
          <p:cNvSpPr>
            <a:spLocks noGrp="1"/>
          </p:cNvSpPr>
          <p:nvPr>
            <p:ph type="sldNum" sz="quarter" idx="12"/>
          </p:nvPr>
        </p:nvSpPr>
        <p:spPr/>
        <p:txBody>
          <a:bodyPr/>
          <a:lstStyle/>
          <a:p>
            <a:fld id="{6561665A-30F3-460F-BDCE-2CC73EA0AB48}" type="slidenum">
              <a:rPr lang="en-IN" smtClean="0"/>
              <a:t>12</a:t>
            </a:fld>
            <a:endParaRPr lang="en-IN"/>
          </a:p>
        </p:txBody>
      </p:sp>
    </p:spTree>
    <p:extLst>
      <p:ext uri="{BB962C8B-B14F-4D97-AF65-F5344CB8AC3E}">
        <p14:creationId xmlns:p14="http://schemas.microsoft.com/office/powerpoint/2010/main" val="2134788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73E76-15F1-FA70-7690-56121C0FB53A}"/>
              </a:ext>
            </a:extLst>
          </p:cNvPr>
          <p:cNvSpPr>
            <a:spLocks noGrp="1"/>
          </p:cNvSpPr>
          <p:nvPr>
            <p:ph type="title"/>
          </p:nvPr>
        </p:nvSpPr>
        <p:spPr/>
        <p:txBody>
          <a:bodyPr/>
          <a:lstStyle/>
          <a:p>
            <a:r>
              <a:rPr lang="en-US" dirty="0"/>
              <a:t>Output Backend </a:t>
            </a:r>
            <a:endParaRPr lang="en-IN" dirty="0"/>
          </a:p>
        </p:txBody>
      </p:sp>
      <p:pic>
        <p:nvPicPr>
          <p:cNvPr id="7" name="Content Placeholder 6">
            <a:extLst>
              <a:ext uri="{FF2B5EF4-FFF2-40B4-BE49-F238E27FC236}">
                <a16:creationId xmlns:a16="http://schemas.microsoft.com/office/drawing/2014/main" id="{7EE5F5D8-C42F-5FF7-ADC2-C2E62BE29C73}"/>
              </a:ext>
            </a:extLst>
          </p:cNvPr>
          <p:cNvPicPr>
            <a:picLocks noGrp="1" noChangeAspect="1"/>
          </p:cNvPicPr>
          <p:nvPr>
            <p:ph idx="1"/>
          </p:nvPr>
        </p:nvPicPr>
        <p:blipFill>
          <a:blip r:embed="rId2">
            <a:extLst>
              <a:ext uri="{28A0092B-C50C-407E-A947-70E740481C1C}">
                <a14:useLocalDpi xmlns:a14="http://schemas.microsoft.com/office/drawing/2010/main" val="0"/>
              </a:ext>
            </a:extLst>
          </a:blip>
          <a:stretch>
            <a:fillRect/>
          </a:stretch>
        </p:blipFill>
        <p:spPr>
          <a:xfrm>
            <a:off x="2521922" y="1751044"/>
            <a:ext cx="8903992" cy="4080589"/>
          </a:xfrm>
        </p:spPr>
      </p:pic>
      <p:sp>
        <p:nvSpPr>
          <p:cNvPr id="4" name="Footer Placeholder 3">
            <a:extLst>
              <a:ext uri="{FF2B5EF4-FFF2-40B4-BE49-F238E27FC236}">
                <a16:creationId xmlns:a16="http://schemas.microsoft.com/office/drawing/2014/main" id="{B5D94012-D071-4488-1F9D-E93975307DC4}"/>
              </a:ext>
            </a:extLst>
          </p:cNvPr>
          <p:cNvSpPr>
            <a:spLocks noGrp="1"/>
          </p:cNvSpPr>
          <p:nvPr>
            <p:ph type="ftr" sz="quarter" idx="11"/>
          </p:nvPr>
        </p:nvSpPr>
        <p:spPr>
          <a:xfrm>
            <a:off x="4016796" y="6233890"/>
            <a:ext cx="7619999" cy="365125"/>
          </a:xfrm>
        </p:spPr>
        <p:txBody>
          <a:bodyPr/>
          <a:lstStyle/>
          <a:p>
            <a:pPr algn="r"/>
            <a:r>
              <a:rPr lang="en-IN" sz="1200" b="1" dirty="0">
                <a:solidFill>
                  <a:schemeClr val="tx1"/>
                </a:solidFill>
              </a:rPr>
              <a:t>INDEPENDENT PROJECT(LIBRARY MANAGEMENT</a:t>
            </a:r>
            <a:r>
              <a:rPr lang="en-IN" sz="1200" dirty="0">
                <a:solidFill>
                  <a:schemeClr val="tx1"/>
                </a:solidFill>
              </a:rPr>
              <a:t>)</a:t>
            </a:r>
          </a:p>
        </p:txBody>
      </p:sp>
      <p:sp>
        <p:nvSpPr>
          <p:cNvPr id="5" name="Slide Number Placeholder 4">
            <a:extLst>
              <a:ext uri="{FF2B5EF4-FFF2-40B4-BE49-F238E27FC236}">
                <a16:creationId xmlns:a16="http://schemas.microsoft.com/office/drawing/2014/main" id="{D63C20F6-D18B-BDFF-674D-7001CE7B86A1}"/>
              </a:ext>
            </a:extLst>
          </p:cNvPr>
          <p:cNvSpPr>
            <a:spLocks noGrp="1"/>
          </p:cNvSpPr>
          <p:nvPr>
            <p:ph type="sldNum" sz="quarter" idx="12"/>
          </p:nvPr>
        </p:nvSpPr>
        <p:spPr/>
        <p:txBody>
          <a:bodyPr/>
          <a:lstStyle/>
          <a:p>
            <a:fld id="{6561665A-30F3-460F-BDCE-2CC73EA0AB48}" type="slidenum">
              <a:rPr lang="en-IN" smtClean="0"/>
              <a:t>13</a:t>
            </a:fld>
            <a:endParaRPr lang="en-IN"/>
          </a:p>
        </p:txBody>
      </p:sp>
    </p:spTree>
    <p:extLst>
      <p:ext uri="{BB962C8B-B14F-4D97-AF65-F5344CB8AC3E}">
        <p14:creationId xmlns:p14="http://schemas.microsoft.com/office/powerpoint/2010/main" val="410953814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425CFC4-B3E3-6A45-052C-CF78AAA465BD}"/>
              </a:ext>
            </a:extLst>
          </p:cNvPr>
          <p:cNvSpPr>
            <a:spLocks noGrp="1"/>
          </p:cNvSpPr>
          <p:nvPr>
            <p:ph type="title"/>
          </p:nvPr>
        </p:nvSpPr>
        <p:spPr/>
        <p:txBody>
          <a:bodyPr/>
          <a:lstStyle/>
          <a:p>
            <a:r>
              <a:rPr lang="en-IN" dirty="0"/>
              <a:t>References</a:t>
            </a:r>
          </a:p>
        </p:txBody>
      </p:sp>
      <p:sp>
        <p:nvSpPr>
          <p:cNvPr id="3" name="Content Placeholder 2">
            <a:extLst>
              <a:ext uri="{FF2B5EF4-FFF2-40B4-BE49-F238E27FC236}">
                <a16:creationId xmlns:a16="http://schemas.microsoft.com/office/drawing/2014/main" id="{7780F6B9-8416-2403-9B7E-A0371B96CB25}"/>
              </a:ext>
            </a:extLst>
          </p:cNvPr>
          <p:cNvSpPr>
            <a:spLocks noGrp="1"/>
          </p:cNvSpPr>
          <p:nvPr>
            <p:ph idx="1"/>
          </p:nvPr>
        </p:nvSpPr>
        <p:spPr>
          <a:xfrm>
            <a:off x="2589212" y="1570384"/>
            <a:ext cx="8915400" cy="4663506"/>
          </a:xfrm>
        </p:spPr>
        <p:txBody>
          <a:bodyPr>
            <a:normAutofit fontScale="25000" lnSpcReduction="20000"/>
          </a:bodyPr>
          <a:lstStyle/>
          <a:p>
            <a:pPr>
              <a:lnSpc>
                <a:spcPct val="150000"/>
              </a:lnSpc>
              <a:spcAft>
                <a:spcPts val="1000"/>
              </a:spcAft>
            </a:pPr>
            <a:r>
              <a:rPr lang="en-US" sz="7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For Introduction:-</a:t>
            </a:r>
            <a:r>
              <a:rPr lang="en-US" sz="7200"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rPr>
              <a:t> </a:t>
            </a:r>
            <a:r>
              <a:rPr lang="en-US" sz="7200" dirty="0" err="1">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Studocu</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sz="7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Link-</a:t>
            </a:r>
            <a:r>
              <a:rPr lang="en-US" sz="7200" u="sng" dirty="0">
                <a:solidFill>
                  <a:srgbClr val="000000"/>
                </a:solidFill>
                <a:effectLst/>
                <a:latin typeface="Calibri" panose="020F0502020204030204" pitchFamily="34" charset="0"/>
                <a:ea typeface="Calibri" panose="020F0502020204030204" pitchFamily="34" charset="0"/>
                <a:cs typeface="Times New Roman" panose="02020603050405020304" pitchFamily="18" charset="0"/>
                <a:hlinkClick r:id="rId2"/>
              </a:rPr>
              <a:t>334841496 Synopsis of Library Management System - Synopsis of Library Management System Page No. - </a:t>
            </a:r>
            <a:r>
              <a:rPr lang="en-US" sz="7200" u="sng" dirty="0" err="1">
                <a:solidFill>
                  <a:srgbClr val="000000"/>
                </a:solidFill>
                <a:effectLst/>
                <a:latin typeface="Calibri" panose="020F0502020204030204" pitchFamily="34" charset="0"/>
                <a:ea typeface="Calibri" panose="020F0502020204030204" pitchFamily="34" charset="0"/>
                <a:cs typeface="Times New Roman" panose="02020603050405020304" pitchFamily="18" charset="0"/>
                <a:hlinkClick r:id="rId2"/>
              </a:rPr>
              <a:t>Studocu</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50000"/>
              </a:lnSpc>
              <a:spcAft>
                <a:spcPts val="1000"/>
              </a:spcAft>
            </a:pPr>
            <a:r>
              <a:rPr lang="en-US" sz="7200" dirty="0">
                <a:solidFill>
                  <a:srgbClr val="000000"/>
                </a:solidFill>
                <a:effectLst/>
                <a:latin typeface="Times New Roman" panose="02020603050405020304" pitchFamily="18" charset="0"/>
                <a:ea typeface="Calibri" panose="020F0502020204030204" pitchFamily="34" charset="0"/>
                <a:cs typeface="Times New Roman" panose="02020603050405020304" pitchFamily="18" charset="0"/>
              </a:rPr>
              <a:t>For Literature survey :- Wikipedia</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Link-</a:t>
            </a:r>
            <a:r>
              <a:rPr lang="en-US" sz="7200" dirty="0">
                <a:effectLst/>
                <a:latin typeface="Calibri" panose="020F0502020204030204" pitchFamily="34" charset="0"/>
                <a:ea typeface="Calibri" panose="020F0502020204030204" pitchFamily="34" charset="0"/>
                <a:cs typeface="Times New Roman" panose="02020603050405020304" pitchFamily="18" charset="0"/>
              </a:rPr>
              <a:t> </a:t>
            </a:r>
            <a:r>
              <a:rPr lang="en-US" sz="72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3"/>
              </a:rPr>
              <a:t>Library management - Wikipedia</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For Frontend development:-</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Bootstrap-</a:t>
            </a:r>
            <a:r>
              <a:rPr lang="en-US" sz="7200" dirty="0">
                <a:effectLst/>
                <a:latin typeface="Calibri" panose="020F0502020204030204" pitchFamily="34" charset="0"/>
                <a:ea typeface="Calibri" panose="020F0502020204030204" pitchFamily="34" charset="0"/>
                <a:cs typeface="Times New Roman" panose="02020603050405020304" pitchFamily="18" charset="0"/>
              </a:rPr>
              <a:t> </a:t>
            </a:r>
            <a:r>
              <a:rPr lang="en-US" sz="72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4"/>
              </a:rPr>
              <a:t>Get started with Bootstrap · Bootstrap v5.3 (getbootstrap.com)</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For Backend development:-</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pPr>
              <a:lnSpc>
                <a:spcPct val="115000"/>
              </a:lnSpc>
              <a:spcAft>
                <a:spcPts val="1000"/>
              </a:spcAft>
            </a:pPr>
            <a:r>
              <a:rPr lang="en-IN" sz="7200" dirty="0" err="1">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Xampp</a:t>
            </a:r>
            <a:r>
              <a:rPr lang="en-IN" sz="7200" dirty="0">
                <a:solidFill>
                  <a:srgbClr val="222222"/>
                </a:solidFill>
                <a:effectLst/>
                <a:latin typeface="Times New Roman" panose="02020603050405020304" pitchFamily="18" charset="0"/>
                <a:ea typeface="Times New Roman" panose="02020603050405020304" pitchFamily="18" charset="0"/>
                <a:cs typeface="Times New Roman" panose="02020603050405020304" pitchFamily="18" charset="0"/>
              </a:rPr>
              <a:t> server</a:t>
            </a:r>
            <a:r>
              <a:rPr lang="en-US" sz="7200" dirty="0">
                <a:effectLst/>
                <a:latin typeface="Times New Roman" panose="02020603050405020304" pitchFamily="18" charset="0"/>
                <a:ea typeface="Calibri" panose="020F0502020204030204" pitchFamily="34" charset="0"/>
                <a:cs typeface="Times New Roman" panose="02020603050405020304" pitchFamily="18" charset="0"/>
              </a:rPr>
              <a:t>-</a:t>
            </a:r>
            <a:r>
              <a:rPr lang="en-US" sz="7200" dirty="0">
                <a:effectLst/>
                <a:latin typeface="Calibri" panose="020F0502020204030204" pitchFamily="34" charset="0"/>
                <a:ea typeface="Calibri" panose="020F0502020204030204" pitchFamily="34" charset="0"/>
                <a:cs typeface="Times New Roman" panose="02020603050405020304" pitchFamily="18" charset="0"/>
              </a:rPr>
              <a:t> </a:t>
            </a:r>
            <a:r>
              <a:rPr lang="en-US" sz="7200" u="sng" dirty="0">
                <a:solidFill>
                  <a:srgbClr val="0000FF"/>
                </a:solidFill>
                <a:effectLst/>
                <a:latin typeface="Calibri" panose="020F0502020204030204" pitchFamily="34" charset="0"/>
                <a:ea typeface="Calibri" panose="020F0502020204030204" pitchFamily="34" charset="0"/>
                <a:cs typeface="Times New Roman" panose="02020603050405020304" pitchFamily="18" charset="0"/>
                <a:hlinkClick r:id="rId5"/>
              </a:rPr>
              <a:t>XAMPP Installers and Downloads for Apache Friends</a:t>
            </a:r>
            <a:endParaRPr lang="en-IN" sz="7200" dirty="0">
              <a:effectLst/>
              <a:latin typeface="Calibri" panose="020F0502020204030204" pitchFamily="34" charset="0"/>
              <a:ea typeface="Calibri" panose="020F0502020204030204" pitchFamily="34" charset="0"/>
              <a:cs typeface="Times New Roman" panose="02020603050405020304" pitchFamily="18" charset="0"/>
            </a:endParaRPr>
          </a:p>
          <a:p>
            <a:endParaRPr lang="en-IN" dirty="0"/>
          </a:p>
        </p:txBody>
      </p:sp>
      <p:sp>
        <p:nvSpPr>
          <p:cNvPr id="4" name="Footer Placeholder 3">
            <a:extLst>
              <a:ext uri="{FF2B5EF4-FFF2-40B4-BE49-F238E27FC236}">
                <a16:creationId xmlns:a16="http://schemas.microsoft.com/office/drawing/2014/main" id="{C9D7033A-B0D0-5D90-172F-5418443741A4}"/>
              </a:ext>
            </a:extLst>
          </p:cNvPr>
          <p:cNvSpPr>
            <a:spLocks noGrp="1"/>
          </p:cNvSpPr>
          <p:nvPr>
            <p:ph type="ftr" sz="quarter" idx="11"/>
          </p:nvPr>
        </p:nvSpPr>
        <p:spPr>
          <a:xfrm>
            <a:off x="7866891" y="6233890"/>
            <a:ext cx="7619999" cy="365125"/>
          </a:xfrm>
        </p:spPr>
        <p:txBody>
          <a:bodyPr/>
          <a:lstStyle/>
          <a:p>
            <a:r>
              <a:rPr lang="en-IN" sz="1200" b="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7172AD69-336F-BD45-12AA-7966693DCFF2}"/>
              </a:ext>
            </a:extLst>
          </p:cNvPr>
          <p:cNvSpPr>
            <a:spLocks noGrp="1"/>
          </p:cNvSpPr>
          <p:nvPr>
            <p:ph type="sldNum" sz="quarter" idx="12"/>
          </p:nvPr>
        </p:nvSpPr>
        <p:spPr/>
        <p:txBody>
          <a:bodyPr/>
          <a:lstStyle/>
          <a:p>
            <a:fld id="{6561665A-30F3-460F-BDCE-2CC73EA0AB48}" type="slidenum">
              <a:rPr lang="en-IN" smtClean="0"/>
              <a:t>14</a:t>
            </a:fld>
            <a:endParaRPr lang="en-IN"/>
          </a:p>
        </p:txBody>
      </p:sp>
    </p:spTree>
    <p:extLst>
      <p:ext uri="{BB962C8B-B14F-4D97-AF65-F5344CB8AC3E}">
        <p14:creationId xmlns:p14="http://schemas.microsoft.com/office/powerpoint/2010/main" val="349238135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Subtitle 6">
            <a:extLst>
              <a:ext uri="{FF2B5EF4-FFF2-40B4-BE49-F238E27FC236}">
                <a16:creationId xmlns:a16="http://schemas.microsoft.com/office/drawing/2014/main" id="{0D357624-B4B7-687F-CA14-18B222950305}"/>
              </a:ext>
            </a:extLst>
          </p:cNvPr>
          <p:cNvSpPr>
            <a:spLocks noGrp="1"/>
          </p:cNvSpPr>
          <p:nvPr>
            <p:ph type="subTitle" idx="1"/>
          </p:nvPr>
        </p:nvSpPr>
        <p:spPr>
          <a:xfrm>
            <a:off x="4677896" y="3966398"/>
            <a:ext cx="8915399" cy="1126283"/>
          </a:xfrm>
        </p:spPr>
        <p:txBody>
          <a:bodyPr/>
          <a:lstStyle/>
          <a:p>
            <a:r>
              <a:rPr lang="en-IN" sz="3200" b="0" dirty="0">
                <a:latin typeface="Times New Roman" panose="02020603050405020304" pitchFamily="18" charset="0"/>
                <a:cs typeface="Times New Roman" panose="02020603050405020304" pitchFamily="18" charset="0"/>
              </a:rPr>
              <a:t>Any questions?</a:t>
            </a:r>
            <a:br>
              <a:rPr lang="en-IN" sz="3200" b="0" dirty="0">
                <a:latin typeface="Times New Roman" panose="02020603050405020304" pitchFamily="18" charset="0"/>
                <a:cs typeface="Times New Roman" panose="02020603050405020304" pitchFamily="18" charset="0"/>
              </a:rPr>
            </a:br>
            <a:endParaRPr lang="en-IN" sz="3200" dirty="0">
              <a:latin typeface="Times New Roman" panose="02020603050405020304" pitchFamily="18" charset="0"/>
              <a:cs typeface="Times New Roman" panose="02020603050405020304" pitchFamily="18" charset="0"/>
            </a:endParaRPr>
          </a:p>
          <a:p>
            <a:endParaRPr lang="en-IN" dirty="0"/>
          </a:p>
        </p:txBody>
      </p:sp>
      <p:sp>
        <p:nvSpPr>
          <p:cNvPr id="10" name="Title 5">
            <a:extLst>
              <a:ext uri="{FF2B5EF4-FFF2-40B4-BE49-F238E27FC236}">
                <a16:creationId xmlns:a16="http://schemas.microsoft.com/office/drawing/2014/main" id="{3B35E7B6-FCCB-3B73-6512-72586D507306}"/>
              </a:ext>
            </a:extLst>
          </p:cNvPr>
          <p:cNvSpPr>
            <a:spLocks noGrp="1"/>
          </p:cNvSpPr>
          <p:nvPr>
            <p:ph type="ctrTitle"/>
          </p:nvPr>
        </p:nvSpPr>
        <p:spPr>
          <a:xfrm>
            <a:off x="2627714" y="2687450"/>
            <a:ext cx="8915400" cy="623641"/>
          </a:xfrm>
        </p:spPr>
        <p:txBody>
          <a:bodyPr>
            <a:normAutofit fontScale="90000"/>
          </a:bodyPr>
          <a:lstStyle/>
          <a:p>
            <a:br>
              <a:rPr lang="en-IN" sz="4800" b="0" dirty="0">
                <a:latin typeface="Times New Roman" panose="02020603050405020304" pitchFamily="18" charset="0"/>
                <a:cs typeface="Times New Roman" panose="02020603050405020304" pitchFamily="18" charset="0"/>
              </a:rPr>
            </a:br>
            <a:br>
              <a:rPr lang="en-IN" sz="4800" dirty="0">
                <a:latin typeface="Times New Roman" panose="02020603050405020304" pitchFamily="18" charset="0"/>
                <a:cs typeface="Times New Roman" panose="02020603050405020304" pitchFamily="18" charset="0"/>
              </a:rPr>
            </a:br>
            <a:r>
              <a:rPr lang="en-US" sz="4000" b="1" i="0" dirty="0">
                <a:latin typeface="Times New Roman" panose="02020603050405020304" pitchFamily="18" charset="0"/>
                <a:cs typeface="Times New Roman" panose="02020603050405020304" pitchFamily="18" charset="0"/>
              </a:rPr>
              <a:t>THANK YOU FOR LISTENING TO OUR              PRESENTATION</a:t>
            </a:r>
            <a:endParaRPr lang="en-IN" dirty="0"/>
          </a:p>
        </p:txBody>
      </p:sp>
    </p:spTree>
    <p:extLst>
      <p:ext uri="{BB962C8B-B14F-4D97-AF65-F5344CB8AC3E}">
        <p14:creationId xmlns:p14="http://schemas.microsoft.com/office/powerpoint/2010/main" val="28791426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a:extLst>
              <a:ext uri="{FF2B5EF4-FFF2-40B4-BE49-F238E27FC236}">
                <a16:creationId xmlns:a16="http://schemas.microsoft.com/office/drawing/2014/main" id="{452C278D-DDA3-BF87-E914-90299A61ACB5}"/>
              </a:ext>
            </a:extLst>
          </p:cNvPr>
          <p:cNvSpPr>
            <a:spLocks noGrp="1"/>
          </p:cNvSpPr>
          <p:nvPr>
            <p:ph type="title"/>
          </p:nvPr>
        </p:nvSpPr>
        <p:spPr/>
        <p:txBody>
          <a:bodyPr/>
          <a:lstStyle/>
          <a:p>
            <a:r>
              <a:rPr lang="en-US" sz="4000" b="1" dirty="0">
                <a:effectLst/>
                <a:latin typeface="Times New Roman" panose="02020603050405020304" pitchFamily="18" charset="0"/>
                <a:ea typeface="Calibri" panose="020F0502020204030204" pitchFamily="34" charset="0"/>
                <a:cs typeface="Mangal" panose="02040503050203030202" pitchFamily="18" charset="0"/>
              </a:rPr>
              <a:t>Introduction</a:t>
            </a:r>
            <a:br>
              <a:rPr lang="en-IN" sz="2800" u="sng" dirty="0">
                <a:effectLst/>
                <a:latin typeface="Calibri" panose="020F0502020204030204" pitchFamily="34" charset="0"/>
                <a:ea typeface="Calibri" panose="020F0502020204030204" pitchFamily="34" charset="0"/>
                <a:cs typeface="Mangal" panose="02040503050203030202" pitchFamily="18" charset="0"/>
              </a:rPr>
            </a:br>
            <a:endParaRPr lang="en-IN" dirty="0"/>
          </a:p>
        </p:txBody>
      </p:sp>
      <p:graphicFrame>
        <p:nvGraphicFramePr>
          <p:cNvPr id="6" name="Content Placeholder 5">
            <a:extLst>
              <a:ext uri="{FF2B5EF4-FFF2-40B4-BE49-F238E27FC236}">
                <a16:creationId xmlns:a16="http://schemas.microsoft.com/office/drawing/2014/main" id="{357FFD31-5A32-B8CE-84ED-86445BF6B78B}"/>
              </a:ext>
            </a:extLst>
          </p:cNvPr>
          <p:cNvGraphicFramePr>
            <a:graphicFrameLocks noGrp="1"/>
          </p:cNvGraphicFramePr>
          <p:nvPr>
            <p:ph idx="1"/>
            <p:extLst>
              <p:ext uri="{D42A27DB-BD31-4B8C-83A1-F6EECF244321}">
                <p14:modId xmlns:p14="http://schemas.microsoft.com/office/powerpoint/2010/main" val="2846143212"/>
              </p:ext>
            </p:extLst>
          </p:nvPr>
        </p:nvGraphicFramePr>
        <p:xfrm>
          <a:off x="2050197" y="1713297"/>
          <a:ext cx="8915400" cy="4616846"/>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2" name="Footer Placeholder 1">
            <a:extLst>
              <a:ext uri="{FF2B5EF4-FFF2-40B4-BE49-F238E27FC236}">
                <a16:creationId xmlns:a16="http://schemas.microsoft.com/office/drawing/2014/main" id="{5C234273-5716-407B-1D3D-8266FDD19414}"/>
              </a:ext>
            </a:extLst>
          </p:cNvPr>
          <p:cNvSpPr>
            <a:spLocks noGrp="1"/>
          </p:cNvSpPr>
          <p:nvPr>
            <p:ph type="ftr" sz="quarter" idx="11"/>
          </p:nvPr>
        </p:nvSpPr>
        <p:spPr>
          <a:xfrm>
            <a:off x="7568716" y="6404165"/>
            <a:ext cx="7619999" cy="365125"/>
          </a:xfrm>
        </p:spPr>
        <p:txBody>
          <a:bodyPr/>
          <a:lstStyle/>
          <a:p>
            <a:r>
              <a:rPr lang="en-IN" sz="1400" b="1" i="1" dirty="0">
                <a:solidFill>
                  <a:schemeClr val="accent1"/>
                </a:solidFill>
              </a:rPr>
              <a:t>INDEPENDENT PROJECT(LIBRARY MANAGEMENT)</a:t>
            </a:r>
          </a:p>
        </p:txBody>
      </p:sp>
      <p:sp>
        <p:nvSpPr>
          <p:cNvPr id="3" name="Slide Number Placeholder 2">
            <a:extLst>
              <a:ext uri="{FF2B5EF4-FFF2-40B4-BE49-F238E27FC236}">
                <a16:creationId xmlns:a16="http://schemas.microsoft.com/office/drawing/2014/main" id="{1C336F07-007A-AA65-95EF-4F6E5A7AB78D}"/>
              </a:ext>
            </a:extLst>
          </p:cNvPr>
          <p:cNvSpPr>
            <a:spLocks noGrp="1"/>
          </p:cNvSpPr>
          <p:nvPr>
            <p:ph type="sldNum" sz="quarter" idx="12"/>
          </p:nvPr>
        </p:nvSpPr>
        <p:spPr/>
        <p:txBody>
          <a:bodyPr/>
          <a:lstStyle/>
          <a:p>
            <a:fld id="{6561665A-30F3-460F-BDCE-2CC73EA0AB48}" type="slidenum">
              <a:rPr lang="en-IN" smtClean="0"/>
              <a:t>2</a:t>
            </a:fld>
            <a:endParaRPr lang="en-IN"/>
          </a:p>
        </p:txBody>
      </p:sp>
    </p:spTree>
    <p:extLst>
      <p:ext uri="{BB962C8B-B14F-4D97-AF65-F5344CB8AC3E}">
        <p14:creationId xmlns:p14="http://schemas.microsoft.com/office/powerpoint/2010/main" val="340653348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0F575D0-3E9F-A7B9-5729-614C4C7DFD9B}"/>
              </a:ext>
            </a:extLst>
          </p:cNvPr>
          <p:cNvSpPr>
            <a:spLocks noGrp="1"/>
          </p:cNvSpPr>
          <p:nvPr>
            <p:ph type="title"/>
          </p:nvPr>
        </p:nvSpPr>
        <p:spPr/>
        <p:txBody>
          <a:bodyPr/>
          <a:lstStyle/>
          <a:p>
            <a:r>
              <a:rPr lang="en-US" dirty="0"/>
              <a:t>Outline </a:t>
            </a:r>
            <a:endParaRPr lang="en-IN" dirty="0"/>
          </a:p>
        </p:txBody>
      </p:sp>
      <p:sp>
        <p:nvSpPr>
          <p:cNvPr id="3" name="Content Placeholder 2">
            <a:extLst>
              <a:ext uri="{FF2B5EF4-FFF2-40B4-BE49-F238E27FC236}">
                <a16:creationId xmlns:a16="http://schemas.microsoft.com/office/drawing/2014/main" id="{CD49C37A-9BFB-A40A-D055-B6515096E184}"/>
              </a:ext>
            </a:extLst>
          </p:cNvPr>
          <p:cNvSpPr>
            <a:spLocks noGrp="1"/>
          </p:cNvSpPr>
          <p:nvPr>
            <p:ph idx="1"/>
          </p:nvPr>
        </p:nvSpPr>
        <p:spPr>
          <a:xfrm>
            <a:off x="2514567" y="1540188"/>
            <a:ext cx="8915400" cy="4431403"/>
          </a:xfrm>
        </p:spPr>
        <p:txBody>
          <a:bodyPr>
            <a:normAutofit fontScale="85000" lnSpcReduction="20000"/>
          </a:bodyPr>
          <a:lstStyle/>
          <a:p>
            <a:pPr>
              <a:lnSpc>
                <a:spcPct val="150000"/>
              </a:lnSpc>
            </a:pPr>
            <a:r>
              <a:rPr lang="en-IN" sz="2200" dirty="0">
                <a:effectLst/>
                <a:latin typeface="Times New Roman" panose="02020603050405020304" pitchFamily="18" charset="0"/>
                <a:ea typeface="Arial" panose="020B0604020202020204" pitchFamily="34" charset="0"/>
              </a:rPr>
              <a:t>Managing a library comes with unique challenges, and librarians are always looking for ways to be more efficient and improve their processes.</a:t>
            </a:r>
          </a:p>
          <a:p>
            <a:pPr>
              <a:lnSpc>
                <a:spcPct val="150000"/>
              </a:lnSpc>
            </a:pPr>
            <a:r>
              <a:rPr lang="en-IN" sz="2200" dirty="0">
                <a:effectLst/>
                <a:latin typeface="Times New Roman" panose="02020603050405020304" pitchFamily="18" charset="0"/>
                <a:ea typeface="Arial" panose="020B0604020202020204" pitchFamily="34" charset="0"/>
              </a:rPr>
              <a:t> Library management software makes it easy to manage library databases and records, and automate activities such as </a:t>
            </a:r>
            <a:r>
              <a:rPr lang="en-IN" sz="2200" dirty="0" err="1">
                <a:effectLst/>
                <a:latin typeface="Times New Roman" panose="02020603050405020304" pitchFamily="18" charset="0"/>
                <a:ea typeface="Arial" panose="020B0604020202020204" pitchFamily="34" charset="0"/>
              </a:rPr>
              <a:t>cataloging</a:t>
            </a:r>
            <a:r>
              <a:rPr lang="en-IN" sz="2200" dirty="0">
                <a:effectLst/>
                <a:latin typeface="Times New Roman" panose="02020603050405020304" pitchFamily="18" charset="0"/>
                <a:ea typeface="Arial" panose="020B0604020202020204" pitchFamily="34" charset="0"/>
              </a:rPr>
              <a:t>, lending, fundraising, managing book donations, and more. </a:t>
            </a:r>
            <a:endParaRPr lang="en-IN" sz="2200" dirty="0">
              <a:effectLst/>
              <a:latin typeface="Arial" panose="020B0604020202020204" pitchFamily="34" charset="0"/>
              <a:ea typeface="Arial" panose="020B0604020202020204" pitchFamily="34" charset="0"/>
            </a:endParaRPr>
          </a:p>
          <a:p>
            <a:pPr>
              <a:lnSpc>
                <a:spcPct val="150000"/>
              </a:lnSpc>
            </a:pPr>
            <a:r>
              <a:rPr lang="en-IN" sz="2200" dirty="0">
                <a:effectLst/>
                <a:latin typeface="Times New Roman" panose="02020603050405020304" pitchFamily="18" charset="0"/>
                <a:ea typeface="Arial" panose="020B0604020202020204" pitchFamily="34" charset="0"/>
              </a:rPr>
              <a:t>Another key benefit of library management tools is that they make life easier for library users.</a:t>
            </a:r>
          </a:p>
          <a:p>
            <a:pPr>
              <a:lnSpc>
                <a:spcPct val="150000"/>
              </a:lnSpc>
            </a:pPr>
            <a:r>
              <a:rPr lang="en-IN" sz="2200" dirty="0">
                <a:effectLst/>
                <a:latin typeface="Times New Roman" panose="02020603050405020304" pitchFamily="18" charset="0"/>
                <a:ea typeface="Arial" panose="020B0604020202020204" pitchFamily="34" charset="0"/>
              </a:rPr>
              <a:t> Most of the tools we’re discussing here have a front-facing user dashboard where library users can set up their own accounts, discover new books, read online, or borrow materials.</a:t>
            </a:r>
            <a:endParaRPr lang="en-IN" sz="2200" dirty="0">
              <a:effectLst/>
              <a:latin typeface="Arial" panose="020B0604020202020204" pitchFamily="34" charset="0"/>
              <a:ea typeface="Arial" panose="020B0604020202020204" pitchFamily="34" charset="0"/>
            </a:endParaRPr>
          </a:p>
          <a:p>
            <a:endParaRPr lang="en-IN" dirty="0"/>
          </a:p>
        </p:txBody>
      </p:sp>
      <p:sp>
        <p:nvSpPr>
          <p:cNvPr id="4" name="Footer Placeholder 3">
            <a:extLst>
              <a:ext uri="{FF2B5EF4-FFF2-40B4-BE49-F238E27FC236}">
                <a16:creationId xmlns:a16="http://schemas.microsoft.com/office/drawing/2014/main" id="{EC26A8B0-A4AC-340B-435D-379FD42CF5B4}"/>
              </a:ext>
            </a:extLst>
          </p:cNvPr>
          <p:cNvSpPr>
            <a:spLocks noGrp="1"/>
          </p:cNvSpPr>
          <p:nvPr>
            <p:ph type="ftr" sz="quarter" idx="11"/>
          </p:nvPr>
        </p:nvSpPr>
        <p:spPr>
          <a:xfrm>
            <a:off x="3884613" y="6126283"/>
            <a:ext cx="7619999" cy="365125"/>
          </a:xfrm>
        </p:spPr>
        <p:txBody>
          <a:bodyPr/>
          <a:lstStyle/>
          <a:p>
            <a:pPr algn="r"/>
            <a:r>
              <a:rPr lang="en-IN" sz="1200" b="1" dirty="0">
                <a:solidFill>
                  <a:schemeClr val="accent1">
                    <a:lumMod val="75000"/>
                  </a:schemeClr>
                </a:solidFill>
              </a:rPr>
              <a:t>INDEPENDENT PROJECT(LIBRARY MANAGEMENT)</a:t>
            </a:r>
          </a:p>
        </p:txBody>
      </p:sp>
      <p:sp>
        <p:nvSpPr>
          <p:cNvPr id="5" name="Slide Number Placeholder 4">
            <a:extLst>
              <a:ext uri="{FF2B5EF4-FFF2-40B4-BE49-F238E27FC236}">
                <a16:creationId xmlns:a16="http://schemas.microsoft.com/office/drawing/2014/main" id="{549EBA11-5ED2-EAEC-55D9-907A5391BD14}"/>
              </a:ext>
            </a:extLst>
          </p:cNvPr>
          <p:cNvSpPr>
            <a:spLocks noGrp="1"/>
          </p:cNvSpPr>
          <p:nvPr>
            <p:ph type="sldNum" sz="quarter" idx="12"/>
          </p:nvPr>
        </p:nvSpPr>
        <p:spPr/>
        <p:txBody>
          <a:bodyPr/>
          <a:lstStyle/>
          <a:p>
            <a:fld id="{6561665A-30F3-460F-BDCE-2CC73EA0AB48}" type="slidenum">
              <a:rPr lang="en-IN" smtClean="0"/>
              <a:t>3</a:t>
            </a:fld>
            <a:endParaRPr lang="en-IN"/>
          </a:p>
        </p:txBody>
      </p:sp>
    </p:spTree>
    <p:extLst>
      <p:ext uri="{BB962C8B-B14F-4D97-AF65-F5344CB8AC3E}">
        <p14:creationId xmlns:p14="http://schemas.microsoft.com/office/powerpoint/2010/main" val="221017026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11B8B6E-ABB7-B8F9-855E-3472D09CF40B}"/>
              </a:ext>
            </a:extLst>
          </p:cNvPr>
          <p:cNvSpPr>
            <a:spLocks noGrp="1"/>
          </p:cNvSpPr>
          <p:nvPr>
            <p:ph type="title"/>
          </p:nvPr>
        </p:nvSpPr>
        <p:spPr/>
        <p:txBody>
          <a:bodyPr/>
          <a:lstStyle/>
          <a:p>
            <a:r>
              <a:rPr lang="en-US" sz="4000" b="1" dirty="0">
                <a:effectLst/>
                <a:latin typeface="Calibri" panose="020F0502020204030204" pitchFamily="34" charset="0"/>
                <a:ea typeface="Calibri" panose="020F0502020204030204" pitchFamily="34" charset="0"/>
                <a:cs typeface="Mangal" panose="02040503050203030202" pitchFamily="18" charset="0"/>
              </a:rPr>
              <a:t>Methodology/ Planning of work</a:t>
            </a:r>
            <a:br>
              <a:rPr lang="en-US" sz="3600" b="1" u="sng" dirty="0">
                <a:effectLst/>
                <a:latin typeface="Calibri" panose="020F0502020204030204" pitchFamily="34" charset="0"/>
                <a:ea typeface="Calibri" panose="020F0502020204030204" pitchFamily="34" charset="0"/>
                <a:cs typeface="Mangal" panose="02040503050203030202" pitchFamily="18" charset="0"/>
              </a:rPr>
            </a:br>
            <a:endParaRPr lang="en-IN" dirty="0"/>
          </a:p>
        </p:txBody>
      </p:sp>
      <p:sp>
        <p:nvSpPr>
          <p:cNvPr id="3" name="Content Placeholder 2">
            <a:extLst>
              <a:ext uri="{FF2B5EF4-FFF2-40B4-BE49-F238E27FC236}">
                <a16:creationId xmlns:a16="http://schemas.microsoft.com/office/drawing/2014/main" id="{F1178F82-F837-A259-5995-FB190F0D32FD}"/>
              </a:ext>
            </a:extLst>
          </p:cNvPr>
          <p:cNvSpPr>
            <a:spLocks noGrp="1"/>
          </p:cNvSpPr>
          <p:nvPr>
            <p:ph idx="1"/>
          </p:nvPr>
        </p:nvSpPr>
        <p:spPr>
          <a:xfrm>
            <a:off x="2290813" y="1771049"/>
            <a:ext cx="9213799" cy="4140174"/>
          </a:xfrm>
        </p:spPr>
        <p:txBody>
          <a:bodyPr/>
          <a:lstStyle/>
          <a:p>
            <a:pPr>
              <a:lnSpc>
                <a:spcPct val="115000"/>
              </a:lnSpc>
              <a:spcAft>
                <a:spcPts val="1000"/>
              </a:spcAft>
            </a:pPr>
            <a:r>
              <a:rPr lang="en-US" sz="1800" dirty="0">
                <a:effectLst/>
                <a:latin typeface="Times New Roman" panose="02020603050405020304" pitchFamily="18" charset="0"/>
                <a:ea typeface="Calibri" panose="020F0502020204030204" pitchFamily="34" charset="0"/>
                <a:cs typeface="Mangal" panose="02040503050203030202" pitchFamily="18" charset="0"/>
              </a:rPr>
              <a:t>First we have developed a user friendly and responsive interface through frontend .All visual features, pixels and cross browser compatibility will be taken in account.</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pPr>
              <a:lnSpc>
                <a:spcPct val="115000"/>
              </a:lnSpc>
              <a:spcAft>
                <a:spcPts val="1000"/>
              </a:spcAft>
            </a:pPr>
            <a:r>
              <a:rPr lang="en-US" sz="1800" dirty="0">
                <a:effectLst/>
                <a:latin typeface="Times New Roman" panose="02020603050405020304" pitchFamily="18" charset="0"/>
                <a:ea typeface="Calibri" panose="020F0502020204030204" pitchFamily="34" charset="0"/>
                <a:cs typeface="Mangal" panose="02040503050203030202" pitchFamily="18" charset="0"/>
              </a:rPr>
              <a:t>Frontend Development- HTML,CSS and BOOTSTRAP</a:t>
            </a:r>
          </a:p>
          <a:p>
            <a:pPr>
              <a:lnSpc>
                <a:spcPct val="115000"/>
              </a:lnSpc>
              <a:spcAft>
                <a:spcPts val="1000"/>
              </a:spcAft>
            </a:pPr>
            <a:r>
              <a:rPr lang="en-US" dirty="0">
                <a:latin typeface="Times New Roman" panose="02020603050405020304" pitchFamily="18" charset="0"/>
                <a:ea typeface="Calibri" panose="020F0502020204030204" pitchFamily="34" charset="0"/>
                <a:cs typeface="Mangal" panose="02040503050203030202" pitchFamily="18" charset="0"/>
              </a:rPr>
              <a:t>We have made the website design simple and easy to work with along with an attractive interface.</a:t>
            </a:r>
            <a:endParaRPr lang="en-IN" sz="1800" dirty="0">
              <a:effectLst/>
              <a:latin typeface="Calibri" panose="020F0502020204030204" pitchFamily="34" charset="0"/>
              <a:ea typeface="Calibri" panose="020F0502020204030204" pitchFamily="34" charset="0"/>
              <a:cs typeface="Mangal" panose="02040503050203030202" pitchFamily="18" charset="0"/>
            </a:endParaRPr>
          </a:p>
          <a:p>
            <a:endParaRPr lang="en-IN" dirty="0"/>
          </a:p>
        </p:txBody>
      </p:sp>
      <p:sp>
        <p:nvSpPr>
          <p:cNvPr id="4" name="Footer Placeholder 3">
            <a:extLst>
              <a:ext uri="{FF2B5EF4-FFF2-40B4-BE49-F238E27FC236}">
                <a16:creationId xmlns:a16="http://schemas.microsoft.com/office/drawing/2014/main" id="{9B51CD51-C17B-EFCC-C721-29AC4F17CAF5}"/>
              </a:ext>
            </a:extLst>
          </p:cNvPr>
          <p:cNvSpPr>
            <a:spLocks noGrp="1"/>
          </p:cNvSpPr>
          <p:nvPr>
            <p:ph type="ftr" sz="quarter" idx="11"/>
          </p:nvPr>
        </p:nvSpPr>
        <p:spPr>
          <a:xfrm>
            <a:off x="7324841" y="6492875"/>
            <a:ext cx="7619999" cy="365125"/>
          </a:xfrm>
        </p:spPr>
        <p:txBody>
          <a:bodyPr/>
          <a:lstStyle/>
          <a:p>
            <a:r>
              <a:rPr lang="en-IN" sz="1400" b="1" i="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DD5349BF-4DD2-4647-4B3B-39052A8D97E7}"/>
              </a:ext>
            </a:extLst>
          </p:cNvPr>
          <p:cNvSpPr>
            <a:spLocks noGrp="1"/>
          </p:cNvSpPr>
          <p:nvPr>
            <p:ph type="sldNum" sz="quarter" idx="12"/>
          </p:nvPr>
        </p:nvSpPr>
        <p:spPr/>
        <p:txBody>
          <a:bodyPr/>
          <a:lstStyle/>
          <a:p>
            <a:fld id="{6561665A-30F3-460F-BDCE-2CC73EA0AB48}" type="slidenum">
              <a:rPr lang="en-IN" smtClean="0"/>
              <a:t>4</a:t>
            </a:fld>
            <a:endParaRPr lang="en-IN"/>
          </a:p>
        </p:txBody>
      </p:sp>
      <p:pic>
        <p:nvPicPr>
          <p:cNvPr id="6" name="Picture 6" descr="See the source image">
            <a:extLst>
              <a:ext uri="{FF2B5EF4-FFF2-40B4-BE49-F238E27FC236}">
                <a16:creationId xmlns:a16="http://schemas.microsoft.com/office/drawing/2014/main" id="{31084284-7CC9-1A00-A68A-BA5F5E2FB57D}"/>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30781" t="11678" r="32435" b="13375"/>
          <a:stretch/>
        </p:blipFill>
        <p:spPr bwMode="auto">
          <a:xfrm>
            <a:off x="2514206" y="4366131"/>
            <a:ext cx="1405888" cy="1910291"/>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4" descr="Image result for logo of css">
            <a:extLst>
              <a:ext uri="{FF2B5EF4-FFF2-40B4-BE49-F238E27FC236}">
                <a16:creationId xmlns:a16="http://schemas.microsoft.com/office/drawing/2014/main" id="{2F25B987-121F-E4DF-0A2D-F7C28D92947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4456" r="24581"/>
          <a:stretch/>
        </p:blipFill>
        <p:spPr bwMode="auto">
          <a:xfrm>
            <a:off x="5549374" y="4451196"/>
            <a:ext cx="1499394" cy="1825226"/>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2" descr="Image result for logo of bootstrap">
            <a:extLst>
              <a:ext uri="{FF2B5EF4-FFF2-40B4-BE49-F238E27FC236}">
                <a16:creationId xmlns:a16="http://schemas.microsoft.com/office/drawing/2014/main" id="{CE12EE84-8D60-2F3C-AF8E-29C68B77647F}"/>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8249065" y="4376824"/>
            <a:ext cx="2279884" cy="18252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570422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0D0D82-A341-6F09-502C-1F568B6681D7}"/>
              </a:ext>
            </a:extLst>
          </p:cNvPr>
          <p:cNvSpPr>
            <a:spLocks noGrp="1"/>
          </p:cNvSpPr>
          <p:nvPr>
            <p:ph type="title"/>
          </p:nvPr>
        </p:nvSpPr>
        <p:spPr/>
        <p:txBody>
          <a:bodyPr/>
          <a:lstStyle/>
          <a:p>
            <a:r>
              <a:rPr lang="en-US" sz="3600" b="1" dirty="0">
                <a:effectLst/>
                <a:latin typeface="Calibri" panose="020F0502020204030204" pitchFamily="34" charset="0"/>
                <a:ea typeface="Calibri" panose="020F0502020204030204" pitchFamily="34" charset="0"/>
                <a:cs typeface="Mangal" panose="02040503050203030202" pitchFamily="18" charset="0"/>
              </a:rPr>
              <a:t>Front – End Methodology </a:t>
            </a:r>
            <a:endParaRPr lang="en-IN" dirty="0"/>
          </a:p>
        </p:txBody>
      </p:sp>
      <p:sp>
        <p:nvSpPr>
          <p:cNvPr id="3" name="Content Placeholder 2">
            <a:extLst>
              <a:ext uri="{FF2B5EF4-FFF2-40B4-BE49-F238E27FC236}">
                <a16:creationId xmlns:a16="http://schemas.microsoft.com/office/drawing/2014/main" id="{6B2BE9A2-5965-CA4F-4596-6DCFD01C91B5}"/>
              </a:ext>
            </a:extLst>
          </p:cNvPr>
          <p:cNvSpPr>
            <a:spLocks noGrp="1"/>
          </p:cNvSpPr>
          <p:nvPr>
            <p:ph idx="1"/>
          </p:nvPr>
        </p:nvSpPr>
        <p:spPr>
          <a:xfrm>
            <a:off x="2513012" y="1771650"/>
            <a:ext cx="8915400" cy="4057650"/>
          </a:xfrm>
        </p:spPr>
        <p:txBody>
          <a:bodyPr>
            <a:normAutofit lnSpcReduction="10000"/>
          </a:bodyPr>
          <a:lstStyle/>
          <a:p>
            <a:pPr algn="just"/>
            <a:r>
              <a:rPr lang="en-US" sz="2400" b="0" i="0" dirty="0">
                <a:solidFill>
                  <a:srgbClr val="0A0A0A"/>
                </a:solidFill>
                <a:effectLst/>
                <a:latin typeface="system-ui"/>
              </a:rPr>
              <a:t>One of the primary goals of frontend development is to create a smooth or "frictionless" </a:t>
            </a:r>
            <a:r>
              <a:rPr lang="en-US" sz="2400" dirty="0">
                <a:latin typeface="system-ui"/>
              </a:rPr>
              <a:t>user experience</a:t>
            </a:r>
            <a:r>
              <a:rPr lang="en-US" sz="2400" b="0" i="0" dirty="0">
                <a:solidFill>
                  <a:srgbClr val="0A0A0A"/>
                </a:solidFill>
                <a:effectLst/>
                <a:latin typeface="system-ui"/>
              </a:rPr>
              <a:t>. </a:t>
            </a:r>
          </a:p>
          <a:p>
            <a:pPr algn="just"/>
            <a:r>
              <a:rPr lang="en-US" sz="2400" b="0" i="0" dirty="0">
                <a:solidFill>
                  <a:srgbClr val="0A0A0A"/>
                </a:solidFill>
                <a:effectLst/>
                <a:latin typeface="system-ui"/>
              </a:rPr>
              <a:t>In other words, the front end of an </a:t>
            </a:r>
            <a:r>
              <a:rPr lang="en-US" sz="2400" dirty="0">
                <a:latin typeface="system-ui"/>
              </a:rPr>
              <a:t>application</a:t>
            </a:r>
            <a:r>
              <a:rPr lang="en-US" sz="2400" b="0" i="0" dirty="0">
                <a:solidFill>
                  <a:srgbClr val="0A0A0A"/>
                </a:solidFill>
                <a:effectLst/>
                <a:latin typeface="system-ui"/>
              </a:rPr>
              <a:t> or </a:t>
            </a:r>
            <a:r>
              <a:rPr lang="en-US" sz="2400" dirty="0">
                <a:latin typeface="system-ui"/>
              </a:rPr>
              <a:t>website</a:t>
            </a:r>
            <a:r>
              <a:rPr lang="en-US" sz="2400" dirty="0">
                <a:solidFill>
                  <a:srgbClr val="0A0A0A"/>
                </a:solidFill>
                <a:latin typeface="system-ui"/>
              </a:rPr>
              <a:t> </a:t>
            </a:r>
            <a:r>
              <a:rPr lang="en-US" sz="2400" b="0" i="0" dirty="0">
                <a:solidFill>
                  <a:srgbClr val="0A0A0A"/>
                </a:solidFill>
                <a:effectLst/>
                <a:latin typeface="system-ui"/>
              </a:rPr>
              <a:t>should be intuitive and easy to use. While this sounds like a simple goal, it can be surprisingly complex since not all users or devices are the same. </a:t>
            </a:r>
          </a:p>
          <a:p>
            <a:pPr algn="just"/>
            <a:r>
              <a:rPr lang="en-US" sz="2400" b="0" i="0" dirty="0">
                <a:solidFill>
                  <a:srgbClr val="0A0A0A"/>
                </a:solidFill>
                <a:effectLst/>
                <a:latin typeface="system-ui"/>
              </a:rPr>
              <a:t>For example, an </a:t>
            </a:r>
            <a:r>
              <a:rPr lang="en-US" sz="2400" dirty="0">
                <a:latin typeface="system-ui"/>
              </a:rPr>
              <a:t>app</a:t>
            </a:r>
            <a:r>
              <a:rPr lang="en-US" sz="2400" dirty="0">
                <a:solidFill>
                  <a:srgbClr val="0A0A0A"/>
                </a:solidFill>
                <a:latin typeface="system-ui"/>
              </a:rPr>
              <a:t> </a:t>
            </a:r>
            <a:r>
              <a:rPr lang="en-US" sz="2400" b="0" i="0" dirty="0">
                <a:solidFill>
                  <a:srgbClr val="0A0A0A"/>
                </a:solidFill>
                <a:effectLst/>
                <a:latin typeface="system-ui"/>
              </a:rPr>
              <a:t>developed for a mobile device requires a significantly different frontend than a desktop application. </a:t>
            </a:r>
          </a:p>
          <a:p>
            <a:pPr algn="just"/>
            <a:r>
              <a:rPr lang="en-US" sz="2400" b="0" i="0" dirty="0">
                <a:solidFill>
                  <a:srgbClr val="0A0A0A"/>
                </a:solidFill>
                <a:effectLst/>
                <a:latin typeface="system-ui"/>
              </a:rPr>
              <a:t>Websites must work well on multiple devices and screen sizes, which is why modern web development typically involves </a:t>
            </a:r>
            <a:r>
              <a:rPr lang="en-US" sz="2400" dirty="0">
                <a:latin typeface="system-ui"/>
              </a:rPr>
              <a:t>responsive design</a:t>
            </a:r>
            <a:r>
              <a:rPr lang="en-US" sz="2400" b="0" i="0" dirty="0">
                <a:solidFill>
                  <a:srgbClr val="0A0A0A"/>
                </a:solidFill>
                <a:effectLst/>
                <a:latin typeface="system-ui"/>
              </a:rPr>
              <a:t>.</a:t>
            </a:r>
            <a:endParaRPr lang="en-IN" sz="2400" dirty="0"/>
          </a:p>
        </p:txBody>
      </p:sp>
      <p:sp>
        <p:nvSpPr>
          <p:cNvPr id="4" name="Footer Placeholder 3">
            <a:extLst>
              <a:ext uri="{FF2B5EF4-FFF2-40B4-BE49-F238E27FC236}">
                <a16:creationId xmlns:a16="http://schemas.microsoft.com/office/drawing/2014/main" id="{F6C78611-E079-D444-1F16-AB4222281AB2}"/>
              </a:ext>
            </a:extLst>
          </p:cNvPr>
          <p:cNvSpPr>
            <a:spLocks noGrp="1"/>
          </p:cNvSpPr>
          <p:nvPr>
            <p:ph type="ftr" sz="quarter" idx="11"/>
          </p:nvPr>
        </p:nvSpPr>
        <p:spPr>
          <a:xfrm>
            <a:off x="2589212" y="6135808"/>
            <a:ext cx="9031288" cy="365125"/>
          </a:xfrm>
        </p:spPr>
        <p:txBody>
          <a:bodyPr/>
          <a:lstStyle/>
          <a:p>
            <a:pPr algn="r"/>
            <a:r>
              <a:rPr lang="en-IN" sz="1200" b="1" dirty="0">
                <a:solidFill>
                  <a:schemeClr val="accent1">
                    <a:lumMod val="75000"/>
                  </a:schemeClr>
                </a:solidFill>
              </a:rPr>
              <a:t>INDEPENDENT PROJECT(LIBRARY MANAGEMENT)</a:t>
            </a:r>
          </a:p>
        </p:txBody>
      </p:sp>
      <p:sp>
        <p:nvSpPr>
          <p:cNvPr id="5" name="Slide Number Placeholder 4">
            <a:extLst>
              <a:ext uri="{FF2B5EF4-FFF2-40B4-BE49-F238E27FC236}">
                <a16:creationId xmlns:a16="http://schemas.microsoft.com/office/drawing/2014/main" id="{0CBA509D-0F96-54A0-4E3F-B76A5873E1F4}"/>
              </a:ext>
            </a:extLst>
          </p:cNvPr>
          <p:cNvSpPr>
            <a:spLocks noGrp="1"/>
          </p:cNvSpPr>
          <p:nvPr>
            <p:ph type="sldNum" sz="quarter" idx="12"/>
          </p:nvPr>
        </p:nvSpPr>
        <p:spPr/>
        <p:txBody>
          <a:bodyPr/>
          <a:lstStyle/>
          <a:p>
            <a:fld id="{6561665A-30F3-460F-BDCE-2CC73EA0AB48}" type="slidenum">
              <a:rPr lang="en-IN" smtClean="0"/>
              <a:t>5</a:t>
            </a:fld>
            <a:endParaRPr lang="en-IN"/>
          </a:p>
        </p:txBody>
      </p:sp>
    </p:spTree>
    <p:extLst>
      <p:ext uri="{BB962C8B-B14F-4D97-AF65-F5344CB8AC3E}">
        <p14:creationId xmlns:p14="http://schemas.microsoft.com/office/powerpoint/2010/main" val="11685153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9DE9736-8DE7-A758-7DBF-BCB387D7C7CE}"/>
              </a:ext>
            </a:extLst>
          </p:cNvPr>
          <p:cNvSpPr>
            <a:spLocks noGrp="1"/>
          </p:cNvSpPr>
          <p:nvPr>
            <p:ph type="title"/>
          </p:nvPr>
        </p:nvSpPr>
        <p:spPr>
          <a:xfrm>
            <a:off x="2414858" y="485261"/>
            <a:ext cx="8911687" cy="1280890"/>
          </a:xfrm>
        </p:spPr>
        <p:txBody>
          <a:bodyPr/>
          <a:lstStyle/>
          <a:p>
            <a:r>
              <a:rPr lang="en-US" dirty="0"/>
              <a:t>Output- Design of website</a:t>
            </a:r>
            <a:endParaRPr lang="en-IN" dirty="0"/>
          </a:p>
        </p:txBody>
      </p:sp>
      <p:pic>
        <p:nvPicPr>
          <p:cNvPr id="7" name="Content Placeholder 6">
            <a:extLst>
              <a:ext uri="{FF2B5EF4-FFF2-40B4-BE49-F238E27FC236}">
                <a16:creationId xmlns:a16="http://schemas.microsoft.com/office/drawing/2014/main" id="{A7B7409D-FF9C-91C8-67D2-7C8D871525C4}"/>
              </a:ext>
            </a:extLst>
          </p:cNvPr>
          <p:cNvPicPr>
            <a:picLocks noGrp="1" noChangeAspect="1"/>
          </p:cNvPicPr>
          <p:nvPr>
            <p:ph idx="1"/>
          </p:nvPr>
        </p:nvPicPr>
        <p:blipFill rotWithShape="1">
          <a:blip r:embed="rId2">
            <a:extLst>
              <a:ext uri="{28A0092B-C50C-407E-A947-70E740481C1C}">
                <a14:useLocalDpi xmlns:a14="http://schemas.microsoft.com/office/drawing/2010/main" val="0"/>
              </a:ext>
            </a:extLst>
          </a:blip>
          <a:srcRect t="8195" b="9652"/>
          <a:stretch/>
        </p:blipFill>
        <p:spPr>
          <a:xfrm>
            <a:off x="2249961" y="1455821"/>
            <a:ext cx="4269887" cy="2132081"/>
          </a:xfrm>
        </p:spPr>
      </p:pic>
      <p:sp>
        <p:nvSpPr>
          <p:cNvPr id="4" name="Footer Placeholder 3">
            <a:extLst>
              <a:ext uri="{FF2B5EF4-FFF2-40B4-BE49-F238E27FC236}">
                <a16:creationId xmlns:a16="http://schemas.microsoft.com/office/drawing/2014/main" id="{A0E64D06-9157-E72C-1637-B3119A5113BF}"/>
              </a:ext>
            </a:extLst>
          </p:cNvPr>
          <p:cNvSpPr>
            <a:spLocks noGrp="1"/>
          </p:cNvSpPr>
          <p:nvPr>
            <p:ph type="ftr" sz="quarter" idx="11"/>
          </p:nvPr>
        </p:nvSpPr>
        <p:spPr>
          <a:xfrm>
            <a:off x="7248466" y="6402556"/>
            <a:ext cx="7619999" cy="365125"/>
          </a:xfrm>
        </p:spPr>
        <p:txBody>
          <a:bodyPr/>
          <a:lstStyle/>
          <a:p>
            <a:r>
              <a:rPr lang="en-IN" sz="1400" b="1" i="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6F6F80AE-7693-4387-6663-A7F7E286DE12}"/>
              </a:ext>
            </a:extLst>
          </p:cNvPr>
          <p:cNvSpPr>
            <a:spLocks noGrp="1"/>
          </p:cNvSpPr>
          <p:nvPr>
            <p:ph type="sldNum" sz="quarter" idx="12"/>
          </p:nvPr>
        </p:nvSpPr>
        <p:spPr/>
        <p:txBody>
          <a:bodyPr/>
          <a:lstStyle/>
          <a:p>
            <a:fld id="{6561665A-30F3-460F-BDCE-2CC73EA0AB48}" type="slidenum">
              <a:rPr lang="en-IN" smtClean="0"/>
              <a:t>6</a:t>
            </a:fld>
            <a:endParaRPr lang="en-IN"/>
          </a:p>
        </p:txBody>
      </p:sp>
      <p:pic>
        <p:nvPicPr>
          <p:cNvPr id="11" name="Picture 10">
            <a:extLst>
              <a:ext uri="{FF2B5EF4-FFF2-40B4-BE49-F238E27FC236}">
                <a16:creationId xmlns:a16="http://schemas.microsoft.com/office/drawing/2014/main" id="{218EB32E-F59B-DB4C-7DB3-19F8BE1AE404}"/>
              </a:ext>
            </a:extLst>
          </p:cNvPr>
          <p:cNvPicPr>
            <a:picLocks noChangeAspect="1"/>
          </p:cNvPicPr>
          <p:nvPr/>
        </p:nvPicPr>
        <p:blipFill rotWithShape="1">
          <a:blip r:embed="rId3">
            <a:extLst>
              <a:ext uri="{28A0092B-C50C-407E-A947-70E740481C1C}">
                <a14:useLocalDpi xmlns:a14="http://schemas.microsoft.com/office/drawing/2010/main" val="0"/>
              </a:ext>
            </a:extLst>
          </a:blip>
          <a:srcRect t="8195" b="9651"/>
          <a:stretch/>
        </p:blipFill>
        <p:spPr>
          <a:xfrm>
            <a:off x="7065423" y="1455821"/>
            <a:ext cx="4613745" cy="2132081"/>
          </a:xfrm>
          <a:prstGeom prst="rect">
            <a:avLst/>
          </a:prstGeom>
        </p:spPr>
      </p:pic>
      <p:pic>
        <p:nvPicPr>
          <p:cNvPr id="13" name="Picture 12">
            <a:extLst>
              <a:ext uri="{FF2B5EF4-FFF2-40B4-BE49-F238E27FC236}">
                <a16:creationId xmlns:a16="http://schemas.microsoft.com/office/drawing/2014/main" id="{6F79BEB7-3A7A-6E17-869C-11323F7660B0}"/>
              </a:ext>
            </a:extLst>
          </p:cNvPr>
          <p:cNvPicPr>
            <a:picLocks noChangeAspect="1"/>
          </p:cNvPicPr>
          <p:nvPr/>
        </p:nvPicPr>
        <p:blipFill rotWithShape="1">
          <a:blip r:embed="rId4">
            <a:extLst>
              <a:ext uri="{28A0092B-C50C-407E-A947-70E740481C1C}">
                <a14:useLocalDpi xmlns:a14="http://schemas.microsoft.com/office/drawing/2010/main" val="0"/>
              </a:ext>
            </a:extLst>
          </a:blip>
          <a:srcRect t="9169" b="6303"/>
          <a:stretch/>
        </p:blipFill>
        <p:spPr>
          <a:xfrm>
            <a:off x="2249961" y="3935036"/>
            <a:ext cx="4481971" cy="2313627"/>
          </a:xfrm>
          <a:prstGeom prst="rect">
            <a:avLst/>
          </a:prstGeom>
        </p:spPr>
      </p:pic>
      <p:pic>
        <p:nvPicPr>
          <p:cNvPr id="15" name="Picture 14">
            <a:extLst>
              <a:ext uri="{FF2B5EF4-FFF2-40B4-BE49-F238E27FC236}">
                <a16:creationId xmlns:a16="http://schemas.microsoft.com/office/drawing/2014/main" id="{C209E95E-047B-3510-82B5-F1C04419824C}"/>
              </a:ext>
            </a:extLst>
          </p:cNvPr>
          <p:cNvPicPr>
            <a:picLocks noChangeAspect="1"/>
          </p:cNvPicPr>
          <p:nvPr/>
        </p:nvPicPr>
        <p:blipFill rotWithShape="1">
          <a:blip r:embed="rId5">
            <a:extLst>
              <a:ext uri="{28A0092B-C50C-407E-A947-70E740481C1C}">
                <a14:useLocalDpi xmlns:a14="http://schemas.microsoft.com/office/drawing/2010/main" val="0"/>
              </a:ext>
            </a:extLst>
          </a:blip>
          <a:srcRect t="10346" b="4132"/>
          <a:stretch/>
        </p:blipFill>
        <p:spPr>
          <a:xfrm>
            <a:off x="7065424" y="3935036"/>
            <a:ext cx="4613744" cy="2313627"/>
          </a:xfrm>
          <a:prstGeom prst="rect">
            <a:avLst/>
          </a:prstGeom>
        </p:spPr>
      </p:pic>
    </p:spTree>
    <p:extLst>
      <p:ext uri="{BB962C8B-B14F-4D97-AF65-F5344CB8AC3E}">
        <p14:creationId xmlns:p14="http://schemas.microsoft.com/office/powerpoint/2010/main" val="3638174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55A60F-06A8-2974-F76A-B46EF5808D1C}"/>
              </a:ext>
            </a:extLst>
          </p:cNvPr>
          <p:cNvSpPr>
            <a:spLocks noGrp="1"/>
          </p:cNvSpPr>
          <p:nvPr>
            <p:ph type="title"/>
          </p:nvPr>
        </p:nvSpPr>
        <p:spPr/>
        <p:txBody>
          <a:bodyPr/>
          <a:lstStyle/>
          <a:p>
            <a:r>
              <a:rPr lang="en-US" dirty="0"/>
              <a:t>Back-end</a:t>
            </a:r>
            <a:endParaRPr lang="en-IN" dirty="0"/>
          </a:p>
        </p:txBody>
      </p:sp>
      <p:sp>
        <p:nvSpPr>
          <p:cNvPr id="3" name="Content Placeholder 2">
            <a:extLst>
              <a:ext uri="{FF2B5EF4-FFF2-40B4-BE49-F238E27FC236}">
                <a16:creationId xmlns:a16="http://schemas.microsoft.com/office/drawing/2014/main" id="{05CD0A4F-75DD-FC93-0CAE-86225379EA48}"/>
              </a:ext>
            </a:extLst>
          </p:cNvPr>
          <p:cNvSpPr>
            <a:spLocks noGrp="1"/>
          </p:cNvSpPr>
          <p:nvPr>
            <p:ph idx="1"/>
          </p:nvPr>
        </p:nvSpPr>
        <p:spPr>
          <a:xfrm>
            <a:off x="2589212" y="1800225"/>
            <a:ext cx="8915400" cy="3777622"/>
          </a:xfrm>
        </p:spPr>
        <p:txBody>
          <a:bodyPr/>
          <a:lstStyle/>
          <a:p>
            <a:r>
              <a:rPr lang="en-US" dirty="0"/>
              <a:t>For storing data from front-end/website  we have develop back-end</a:t>
            </a:r>
          </a:p>
          <a:p>
            <a:r>
              <a:rPr lang="en-US" dirty="0"/>
              <a:t>For backend we create database in XAMPP server.</a:t>
            </a:r>
          </a:p>
          <a:p>
            <a:r>
              <a:rPr lang="en-US" dirty="0"/>
              <a:t>With  the help of MariaDB and MYSQL we have stores all the from form our website .</a:t>
            </a:r>
          </a:p>
          <a:p>
            <a:r>
              <a:rPr lang="en-US" dirty="0"/>
              <a:t>For that purpose we use PHP (hypertext preprocessor)  language that takes data from html and store into the MySQL.</a:t>
            </a:r>
          </a:p>
          <a:p>
            <a:endParaRPr lang="en-IN" dirty="0"/>
          </a:p>
        </p:txBody>
      </p:sp>
      <p:sp>
        <p:nvSpPr>
          <p:cNvPr id="4" name="Footer Placeholder 3">
            <a:extLst>
              <a:ext uri="{FF2B5EF4-FFF2-40B4-BE49-F238E27FC236}">
                <a16:creationId xmlns:a16="http://schemas.microsoft.com/office/drawing/2014/main" id="{67035752-3505-5110-B140-6805DA5DC570}"/>
              </a:ext>
            </a:extLst>
          </p:cNvPr>
          <p:cNvSpPr>
            <a:spLocks noGrp="1"/>
          </p:cNvSpPr>
          <p:nvPr>
            <p:ph type="ftr" sz="quarter" idx="11"/>
          </p:nvPr>
        </p:nvSpPr>
        <p:spPr>
          <a:xfrm>
            <a:off x="8046736" y="6309063"/>
            <a:ext cx="7619999" cy="365125"/>
          </a:xfrm>
        </p:spPr>
        <p:txBody>
          <a:bodyPr/>
          <a:lstStyle/>
          <a:p>
            <a:r>
              <a:rPr lang="en-IN" sz="1200" b="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EC6A5560-363E-99CD-2C02-A36F25A986FF}"/>
              </a:ext>
            </a:extLst>
          </p:cNvPr>
          <p:cNvSpPr>
            <a:spLocks noGrp="1"/>
          </p:cNvSpPr>
          <p:nvPr>
            <p:ph type="sldNum" sz="quarter" idx="12"/>
          </p:nvPr>
        </p:nvSpPr>
        <p:spPr/>
        <p:txBody>
          <a:bodyPr/>
          <a:lstStyle/>
          <a:p>
            <a:fld id="{6561665A-30F3-460F-BDCE-2CC73EA0AB48}" type="slidenum">
              <a:rPr lang="en-IN" smtClean="0"/>
              <a:t>7</a:t>
            </a:fld>
            <a:endParaRPr lang="en-IN"/>
          </a:p>
        </p:txBody>
      </p:sp>
      <p:pic>
        <p:nvPicPr>
          <p:cNvPr id="7" name="Picture 6">
            <a:extLst>
              <a:ext uri="{FF2B5EF4-FFF2-40B4-BE49-F238E27FC236}">
                <a16:creationId xmlns:a16="http://schemas.microsoft.com/office/drawing/2014/main" id="{767E874E-4CF9-0FAA-7C0F-508FBE018FF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400300" y="4186106"/>
            <a:ext cx="2752725" cy="1949702"/>
          </a:xfrm>
          <a:prstGeom prst="rect">
            <a:avLst/>
          </a:prstGeom>
        </p:spPr>
      </p:pic>
      <p:pic>
        <p:nvPicPr>
          <p:cNvPr id="9" name="Picture 8">
            <a:extLst>
              <a:ext uri="{FF2B5EF4-FFF2-40B4-BE49-F238E27FC236}">
                <a16:creationId xmlns:a16="http://schemas.microsoft.com/office/drawing/2014/main" id="{85665BC0-13EB-C67E-1BDE-9856F8B512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06167" y="4290881"/>
            <a:ext cx="2986087" cy="1854805"/>
          </a:xfrm>
          <a:prstGeom prst="rect">
            <a:avLst/>
          </a:prstGeom>
        </p:spPr>
      </p:pic>
      <p:pic>
        <p:nvPicPr>
          <p:cNvPr id="11" name="Picture 10">
            <a:extLst>
              <a:ext uri="{FF2B5EF4-FFF2-40B4-BE49-F238E27FC236}">
                <a16:creationId xmlns:a16="http://schemas.microsoft.com/office/drawing/2014/main" id="{0D132245-7115-E2A2-1155-A8717C0B202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00144" y="3959578"/>
            <a:ext cx="4205288" cy="2148767"/>
          </a:xfrm>
          <a:prstGeom prst="rect">
            <a:avLst/>
          </a:prstGeom>
        </p:spPr>
      </p:pic>
    </p:spTree>
    <p:extLst>
      <p:ext uri="{BB962C8B-B14F-4D97-AF65-F5344CB8AC3E}">
        <p14:creationId xmlns:p14="http://schemas.microsoft.com/office/powerpoint/2010/main" val="210328649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5A7024B-310D-E33E-59F5-9B3FFE300B3E}"/>
              </a:ext>
            </a:extLst>
          </p:cNvPr>
          <p:cNvSpPr>
            <a:spLocks noGrp="1"/>
          </p:cNvSpPr>
          <p:nvPr>
            <p:ph type="title"/>
          </p:nvPr>
        </p:nvSpPr>
        <p:spPr/>
        <p:txBody>
          <a:bodyPr/>
          <a:lstStyle/>
          <a:p>
            <a:r>
              <a:rPr lang="en-US" b="1" dirty="0">
                <a:latin typeface="Calibri" panose="020F0502020204030204" pitchFamily="34" charset="0"/>
                <a:ea typeface="Calibri" panose="020F0502020204030204" pitchFamily="34" charset="0"/>
                <a:cs typeface="Mangal" panose="02040503050203030202" pitchFamily="18" charset="0"/>
              </a:rPr>
              <a:t>Back</a:t>
            </a:r>
            <a:r>
              <a:rPr lang="en-US" sz="3600" b="1" dirty="0">
                <a:effectLst/>
                <a:latin typeface="Calibri" panose="020F0502020204030204" pitchFamily="34" charset="0"/>
                <a:ea typeface="Calibri" panose="020F0502020204030204" pitchFamily="34" charset="0"/>
                <a:cs typeface="Mangal" panose="02040503050203030202" pitchFamily="18" charset="0"/>
              </a:rPr>
              <a:t> – End Methodology </a:t>
            </a:r>
            <a:endParaRPr lang="en-IN" dirty="0"/>
          </a:p>
        </p:txBody>
      </p:sp>
      <p:graphicFrame>
        <p:nvGraphicFramePr>
          <p:cNvPr id="6" name="Content Placeholder 5">
            <a:extLst>
              <a:ext uri="{FF2B5EF4-FFF2-40B4-BE49-F238E27FC236}">
                <a16:creationId xmlns:a16="http://schemas.microsoft.com/office/drawing/2014/main" id="{A0365C0A-98AF-FDFD-6EF6-D469E935C42A}"/>
              </a:ext>
            </a:extLst>
          </p:cNvPr>
          <p:cNvGraphicFramePr>
            <a:graphicFrameLocks noGrp="1"/>
          </p:cNvGraphicFramePr>
          <p:nvPr>
            <p:ph idx="1"/>
            <p:extLst>
              <p:ext uri="{D42A27DB-BD31-4B8C-83A1-F6EECF244321}">
                <p14:modId xmlns:p14="http://schemas.microsoft.com/office/powerpoint/2010/main" val="1570303675"/>
              </p:ext>
            </p:extLst>
          </p:nvPr>
        </p:nvGraphicFramePr>
        <p:xfrm>
          <a:off x="1741487" y="2180634"/>
          <a:ext cx="8915400" cy="377762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4" name="Footer Placeholder 3">
            <a:extLst>
              <a:ext uri="{FF2B5EF4-FFF2-40B4-BE49-F238E27FC236}">
                <a16:creationId xmlns:a16="http://schemas.microsoft.com/office/drawing/2014/main" id="{10F14850-2F96-3999-09D6-19C739E993BC}"/>
              </a:ext>
            </a:extLst>
          </p:cNvPr>
          <p:cNvSpPr>
            <a:spLocks noGrp="1"/>
          </p:cNvSpPr>
          <p:nvPr>
            <p:ph type="ftr" sz="quarter" idx="11"/>
          </p:nvPr>
        </p:nvSpPr>
        <p:spPr>
          <a:xfrm>
            <a:off x="7898330" y="6233890"/>
            <a:ext cx="7619999" cy="365125"/>
          </a:xfrm>
        </p:spPr>
        <p:txBody>
          <a:bodyPr/>
          <a:lstStyle/>
          <a:p>
            <a:r>
              <a:rPr lang="en-IN" sz="1200" b="1" dirty="0">
                <a:solidFill>
                  <a:schemeClr val="tx1"/>
                </a:solidFill>
              </a:rPr>
              <a:t>INDEPENDENT PROJECT(LIBRARY MANAGEMENT)</a:t>
            </a:r>
          </a:p>
        </p:txBody>
      </p:sp>
      <p:sp>
        <p:nvSpPr>
          <p:cNvPr id="5" name="Slide Number Placeholder 4">
            <a:extLst>
              <a:ext uri="{FF2B5EF4-FFF2-40B4-BE49-F238E27FC236}">
                <a16:creationId xmlns:a16="http://schemas.microsoft.com/office/drawing/2014/main" id="{BB1D886B-FEC8-B9E1-1A0D-F7148680C4AC}"/>
              </a:ext>
            </a:extLst>
          </p:cNvPr>
          <p:cNvSpPr>
            <a:spLocks noGrp="1"/>
          </p:cNvSpPr>
          <p:nvPr>
            <p:ph type="sldNum" sz="quarter" idx="12"/>
          </p:nvPr>
        </p:nvSpPr>
        <p:spPr/>
        <p:txBody>
          <a:bodyPr/>
          <a:lstStyle/>
          <a:p>
            <a:fld id="{6561665A-30F3-460F-BDCE-2CC73EA0AB48}" type="slidenum">
              <a:rPr lang="en-IN" smtClean="0"/>
              <a:t>8</a:t>
            </a:fld>
            <a:endParaRPr lang="en-IN"/>
          </a:p>
        </p:txBody>
      </p:sp>
    </p:spTree>
    <p:extLst>
      <p:ext uri="{BB962C8B-B14F-4D97-AF65-F5344CB8AC3E}">
        <p14:creationId xmlns:p14="http://schemas.microsoft.com/office/powerpoint/2010/main" val="233583075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36DCAB-0E8A-5B66-832D-3F8132007BA0}"/>
              </a:ext>
            </a:extLst>
          </p:cNvPr>
          <p:cNvSpPr>
            <a:spLocks noGrp="1"/>
          </p:cNvSpPr>
          <p:nvPr>
            <p:ph type="title"/>
          </p:nvPr>
        </p:nvSpPr>
        <p:spPr/>
        <p:txBody>
          <a:bodyPr/>
          <a:lstStyle/>
          <a:p>
            <a:r>
              <a:rPr lang="en-US" dirty="0"/>
              <a:t>How back-end works in our project ?</a:t>
            </a:r>
            <a:endParaRPr lang="en-IN" dirty="0"/>
          </a:p>
        </p:txBody>
      </p:sp>
      <p:sp>
        <p:nvSpPr>
          <p:cNvPr id="3" name="Content Placeholder 2">
            <a:extLst>
              <a:ext uri="{FF2B5EF4-FFF2-40B4-BE49-F238E27FC236}">
                <a16:creationId xmlns:a16="http://schemas.microsoft.com/office/drawing/2014/main" id="{042227A7-1754-93D0-E147-EF8F3F3FB19F}"/>
              </a:ext>
            </a:extLst>
          </p:cNvPr>
          <p:cNvSpPr>
            <a:spLocks noGrp="1"/>
          </p:cNvSpPr>
          <p:nvPr>
            <p:ph idx="1"/>
          </p:nvPr>
        </p:nvSpPr>
        <p:spPr/>
        <p:txBody>
          <a:bodyPr/>
          <a:lstStyle/>
          <a:p>
            <a:r>
              <a:rPr lang="en-US" dirty="0"/>
              <a:t>First in web browser (front-end) user enters there details in forms and then </a:t>
            </a:r>
            <a:r>
              <a:rPr lang="en-US" dirty="0" err="1"/>
              <a:t>php</a:t>
            </a:r>
            <a:r>
              <a:rPr lang="en-US" dirty="0"/>
              <a:t> retrieve that data and send it into database.</a:t>
            </a:r>
          </a:p>
          <a:p>
            <a:endParaRPr lang="en-IN" dirty="0"/>
          </a:p>
        </p:txBody>
      </p:sp>
      <p:sp>
        <p:nvSpPr>
          <p:cNvPr id="4" name="Footer Placeholder 3">
            <a:extLst>
              <a:ext uri="{FF2B5EF4-FFF2-40B4-BE49-F238E27FC236}">
                <a16:creationId xmlns:a16="http://schemas.microsoft.com/office/drawing/2014/main" id="{3A0670E9-FB2B-1F67-A35B-3FE26CA622E9}"/>
              </a:ext>
            </a:extLst>
          </p:cNvPr>
          <p:cNvSpPr>
            <a:spLocks noGrp="1"/>
          </p:cNvSpPr>
          <p:nvPr>
            <p:ph type="ftr" sz="quarter" idx="11"/>
          </p:nvPr>
        </p:nvSpPr>
        <p:spPr>
          <a:xfrm>
            <a:off x="8063203" y="6108741"/>
            <a:ext cx="7619999" cy="365125"/>
          </a:xfrm>
        </p:spPr>
        <p:txBody>
          <a:bodyPr/>
          <a:lstStyle/>
          <a:p>
            <a:r>
              <a:rPr lang="en-IN" sz="1200" b="1" dirty="0">
                <a:solidFill>
                  <a:schemeClr val="tx1"/>
                </a:solidFill>
              </a:rPr>
              <a:t>INDEPENDENT PROJECT(LIBRARY MANAGEMENT</a:t>
            </a:r>
            <a:r>
              <a:rPr lang="en-IN" sz="1200" b="1" dirty="0"/>
              <a:t>)</a:t>
            </a:r>
            <a:endParaRPr lang="en-IN" b="1" dirty="0"/>
          </a:p>
        </p:txBody>
      </p:sp>
      <p:sp>
        <p:nvSpPr>
          <p:cNvPr id="5" name="Slide Number Placeholder 4">
            <a:extLst>
              <a:ext uri="{FF2B5EF4-FFF2-40B4-BE49-F238E27FC236}">
                <a16:creationId xmlns:a16="http://schemas.microsoft.com/office/drawing/2014/main" id="{CCA8A4AA-EDC2-6915-B6F2-55C654A189BB}"/>
              </a:ext>
            </a:extLst>
          </p:cNvPr>
          <p:cNvSpPr>
            <a:spLocks noGrp="1"/>
          </p:cNvSpPr>
          <p:nvPr>
            <p:ph type="sldNum" sz="quarter" idx="12"/>
          </p:nvPr>
        </p:nvSpPr>
        <p:spPr/>
        <p:txBody>
          <a:bodyPr/>
          <a:lstStyle/>
          <a:p>
            <a:fld id="{6561665A-30F3-460F-BDCE-2CC73EA0AB48}" type="slidenum">
              <a:rPr lang="en-IN" smtClean="0"/>
              <a:t>9</a:t>
            </a:fld>
            <a:endParaRPr lang="en-IN"/>
          </a:p>
        </p:txBody>
      </p:sp>
      <p:sp>
        <p:nvSpPr>
          <p:cNvPr id="6" name="Flowchart: Multidocument 5">
            <a:extLst>
              <a:ext uri="{FF2B5EF4-FFF2-40B4-BE49-F238E27FC236}">
                <a16:creationId xmlns:a16="http://schemas.microsoft.com/office/drawing/2014/main" id="{8F9BF80D-6D4C-945D-4C23-6F76548C417D}"/>
              </a:ext>
            </a:extLst>
          </p:cNvPr>
          <p:cNvSpPr/>
          <p:nvPr/>
        </p:nvSpPr>
        <p:spPr>
          <a:xfrm>
            <a:off x="2444621" y="3275044"/>
            <a:ext cx="2043404" cy="2332653"/>
          </a:xfrm>
          <a:prstGeom prst="flowChartMultidocument">
            <a:avLst/>
          </a:prstGeom>
        </p:spPr>
        <p:style>
          <a:lnRef idx="1">
            <a:schemeClr val="accent2"/>
          </a:lnRef>
          <a:fillRef idx="2">
            <a:schemeClr val="accent2"/>
          </a:fillRef>
          <a:effectRef idx="1">
            <a:schemeClr val="accent2"/>
          </a:effectRef>
          <a:fontRef idx="minor">
            <a:schemeClr val="dk1"/>
          </a:fontRef>
        </p:style>
        <p:txBody>
          <a:bodyPr rtlCol="0" anchor="ctr"/>
          <a:lstStyle/>
          <a:p>
            <a:pPr algn="ctr"/>
            <a:endParaRPr lang="en-IN"/>
          </a:p>
        </p:txBody>
      </p:sp>
      <p:sp>
        <p:nvSpPr>
          <p:cNvPr id="7" name="Cylinder 6">
            <a:extLst>
              <a:ext uri="{FF2B5EF4-FFF2-40B4-BE49-F238E27FC236}">
                <a16:creationId xmlns:a16="http://schemas.microsoft.com/office/drawing/2014/main" id="{D83B8D09-8208-8DF7-470B-87097E2248C1}"/>
              </a:ext>
            </a:extLst>
          </p:cNvPr>
          <p:cNvSpPr/>
          <p:nvPr/>
        </p:nvSpPr>
        <p:spPr>
          <a:xfrm>
            <a:off x="8714791" y="3326362"/>
            <a:ext cx="1632857" cy="2230016"/>
          </a:xfrm>
          <a:prstGeom prst="can">
            <a:avLst/>
          </a:prstGeom>
          <a:noFill/>
          <a:ln w="9525" cap="flat" cmpd="sng" algn="ctr">
            <a:solidFill>
              <a:schemeClr val="accent2"/>
            </a:solidFill>
            <a:prstDash val="solid"/>
            <a:round/>
            <a:headEnd type="none" w="med" len="med"/>
            <a:tailEnd type="none" w="med" len="med"/>
          </a:ln>
        </p:spPr>
        <p:style>
          <a:lnRef idx="0">
            <a:scrgbClr r="0" g="0" b="0"/>
          </a:lnRef>
          <a:fillRef idx="0">
            <a:scrgbClr r="0" g="0" b="0"/>
          </a:fillRef>
          <a:effectRef idx="0">
            <a:scrgbClr r="0" g="0" b="0"/>
          </a:effectRef>
          <a:fontRef idx="minor">
            <a:schemeClr val="accent2"/>
          </a:fontRef>
        </p:style>
        <p:txBody>
          <a:bodyPr rtlCol="0" anchor="ctr"/>
          <a:lstStyle/>
          <a:p>
            <a:pPr algn="ctr"/>
            <a:endParaRPr lang="en-IN"/>
          </a:p>
        </p:txBody>
      </p:sp>
      <p:sp>
        <p:nvSpPr>
          <p:cNvPr id="8" name="Rectangle: Folded Corner 7">
            <a:extLst>
              <a:ext uri="{FF2B5EF4-FFF2-40B4-BE49-F238E27FC236}">
                <a16:creationId xmlns:a16="http://schemas.microsoft.com/office/drawing/2014/main" id="{A22AE769-C310-1DC3-FE52-3D06D8316153}"/>
              </a:ext>
            </a:extLst>
          </p:cNvPr>
          <p:cNvSpPr/>
          <p:nvPr/>
        </p:nvSpPr>
        <p:spPr>
          <a:xfrm>
            <a:off x="5610808" y="3638937"/>
            <a:ext cx="1800808" cy="1604866"/>
          </a:xfrm>
          <a:prstGeom prst="foldedCorner">
            <a:avLst/>
          </a:prstGeom>
        </p:spPr>
        <p:style>
          <a:lnRef idx="2">
            <a:schemeClr val="accent5"/>
          </a:lnRef>
          <a:fillRef idx="1">
            <a:schemeClr val="lt1"/>
          </a:fillRef>
          <a:effectRef idx="0">
            <a:schemeClr val="accent5"/>
          </a:effectRef>
          <a:fontRef idx="minor">
            <a:schemeClr val="dk1"/>
          </a:fontRef>
        </p:style>
        <p:txBody>
          <a:bodyPr rtlCol="0" anchor="ctr"/>
          <a:lstStyle/>
          <a:p>
            <a:pPr algn="ctr"/>
            <a:r>
              <a:rPr lang="en-US" dirty="0" err="1"/>
              <a:t>Php</a:t>
            </a:r>
            <a:r>
              <a:rPr lang="en-US" dirty="0"/>
              <a:t> </a:t>
            </a:r>
            <a:endParaRPr lang="en-IN" dirty="0"/>
          </a:p>
        </p:txBody>
      </p:sp>
      <p:sp>
        <p:nvSpPr>
          <p:cNvPr id="9" name="TextBox 8">
            <a:extLst>
              <a:ext uri="{FF2B5EF4-FFF2-40B4-BE49-F238E27FC236}">
                <a16:creationId xmlns:a16="http://schemas.microsoft.com/office/drawing/2014/main" id="{5A06DCD7-859E-7867-65EE-069E1C3ECBA7}"/>
              </a:ext>
            </a:extLst>
          </p:cNvPr>
          <p:cNvSpPr txBox="1"/>
          <p:nvPr/>
        </p:nvSpPr>
        <p:spPr>
          <a:xfrm>
            <a:off x="2663875" y="4058815"/>
            <a:ext cx="1240971" cy="338554"/>
          </a:xfrm>
          <a:prstGeom prst="rect">
            <a:avLst/>
          </a:prstGeom>
          <a:noFill/>
        </p:spPr>
        <p:txBody>
          <a:bodyPr wrap="square" rtlCol="0">
            <a:spAutoFit/>
          </a:bodyPr>
          <a:lstStyle/>
          <a:p>
            <a:r>
              <a:rPr lang="en-US" sz="1600" dirty="0"/>
              <a:t>Html form </a:t>
            </a:r>
            <a:endParaRPr lang="en-IN" sz="1600" dirty="0"/>
          </a:p>
        </p:txBody>
      </p:sp>
      <p:sp>
        <p:nvSpPr>
          <p:cNvPr id="11" name="TextBox 10">
            <a:extLst>
              <a:ext uri="{FF2B5EF4-FFF2-40B4-BE49-F238E27FC236}">
                <a16:creationId xmlns:a16="http://schemas.microsoft.com/office/drawing/2014/main" id="{680F0769-8FFD-CA69-1C8C-C26F0E53DB8F}"/>
              </a:ext>
            </a:extLst>
          </p:cNvPr>
          <p:cNvSpPr txBox="1"/>
          <p:nvPr/>
        </p:nvSpPr>
        <p:spPr>
          <a:xfrm>
            <a:off x="8907590" y="4228092"/>
            <a:ext cx="1301621" cy="369332"/>
          </a:xfrm>
          <a:prstGeom prst="rect">
            <a:avLst/>
          </a:prstGeom>
          <a:noFill/>
        </p:spPr>
        <p:txBody>
          <a:bodyPr wrap="square" rtlCol="0">
            <a:spAutoFit/>
          </a:bodyPr>
          <a:lstStyle/>
          <a:p>
            <a:r>
              <a:rPr lang="en-US" dirty="0"/>
              <a:t>database</a:t>
            </a:r>
            <a:endParaRPr lang="en-IN" dirty="0"/>
          </a:p>
        </p:txBody>
      </p:sp>
      <p:cxnSp>
        <p:nvCxnSpPr>
          <p:cNvPr id="13" name="Straight Arrow Connector 12">
            <a:extLst>
              <a:ext uri="{FF2B5EF4-FFF2-40B4-BE49-F238E27FC236}">
                <a16:creationId xmlns:a16="http://schemas.microsoft.com/office/drawing/2014/main" id="{7AF8B416-7C50-25FD-9DE0-E1C8E3383874}"/>
              </a:ext>
            </a:extLst>
          </p:cNvPr>
          <p:cNvCxnSpPr>
            <a:stCxn id="6" idx="3"/>
            <a:endCxn id="8" idx="1"/>
          </p:cNvCxnSpPr>
          <p:nvPr/>
        </p:nvCxnSpPr>
        <p:spPr>
          <a:xfrm flipV="1">
            <a:off x="4488025" y="4441370"/>
            <a:ext cx="1122783" cy="1"/>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6" name="Straight Arrow Connector 15">
            <a:extLst>
              <a:ext uri="{FF2B5EF4-FFF2-40B4-BE49-F238E27FC236}">
                <a16:creationId xmlns:a16="http://schemas.microsoft.com/office/drawing/2014/main" id="{410DFFE5-27E1-4E24-6F2E-3C70CD707FDA}"/>
              </a:ext>
            </a:extLst>
          </p:cNvPr>
          <p:cNvCxnSpPr>
            <a:stCxn id="8" idx="3"/>
            <a:endCxn id="7" idx="2"/>
          </p:cNvCxnSpPr>
          <p:nvPr/>
        </p:nvCxnSpPr>
        <p:spPr>
          <a:xfrm>
            <a:off x="7411616" y="4441370"/>
            <a:ext cx="13031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19" name="Straight Arrow Connector 18">
            <a:extLst>
              <a:ext uri="{FF2B5EF4-FFF2-40B4-BE49-F238E27FC236}">
                <a16:creationId xmlns:a16="http://schemas.microsoft.com/office/drawing/2014/main" id="{158CBAC3-00F5-8B97-F160-CE2F5D50A83A}"/>
              </a:ext>
            </a:extLst>
          </p:cNvPr>
          <p:cNvCxnSpPr/>
          <p:nvPr/>
        </p:nvCxnSpPr>
        <p:spPr>
          <a:xfrm flipH="1">
            <a:off x="7411616" y="3918857"/>
            <a:ext cx="1303175"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cxnSp>
        <p:nvCxnSpPr>
          <p:cNvPr id="21" name="Straight Arrow Connector 20">
            <a:extLst>
              <a:ext uri="{FF2B5EF4-FFF2-40B4-BE49-F238E27FC236}">
                <a16:creationId xmlns:a16="http://schemas.microsoft.com/office/drawing/2014/main" id="{8F13B260-7872-ADAB-1A0C-DA64B1D012B5}"/>
              </a:ext>
            </a:extLst>
          </p:cNvPr>
          <p:cNvCxnSpPr/>
          <p:nvPr/>
        </p:nvCxnSpPr>
        <p:spPr>
          <a:xfrm flipH="1">
            <a:off x="4488025" y="3918857"/>
            <a:ext cx="1122783" cy="0"/>
          </a:xfrm>
          <a:prstGeom prst="straightConnector1">
            <a:avLst/>
          </a:prstGeom>
          <a:ln>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2786358"/>
      </p:ext>
    </p:extLst>
  </p:cSld>
  <p:clrMapOvr>
    <a:masterClrMapping/>
  </p:clrMapOvr>
</p:sld>
</file>

<file path=ppt/theme/theme1.xml><?xml version="1.0" encoding="utf-8"?>
<a:theme xmlns:a="http://schemas.openxmlformats.org/drawingml/2006/main" name="Wisp">
  <a:themeElements>
    <a:clrScheme name="Wisp">
      <a:dk1>
        <a:sysClr val="windowText" lastClr="000000"/>
      </a:dk1>
      <a:lt1>
        <a:sysClr val="window" lastClr="FFFFFF"/>
      </a:lt1>
      <a:dk2>
        <a:srgbClr val="2E5369"/>
      </a:dk2>
      <a:lt2>
        <a:srgbClr val="CFE2E7"/>
      </a:lt2>
      <a:accent1>
        <a:srgbClr val="353535"/>
      </a:accent1>
      <a:accent2>
        <a:srgbClr val="31B4E6"/>
      </a:accent2>
      <a:accent3>
        <a:srgbClr val="265991"/>
      </a:accent3>
      <a:accent4>
        <a:srgbClr val="7E40CC"/>
      </a:accent4>
      <a:accent5>
        <a:srgbClr val="B927E9"/>
      </a:accent5>
      <a:accent6>
        <a:srgbClr val="E833BF"/>
      </a:accent6>
      <a:hlink>
        <a:srgbClr val="2DA0F1"/>
      </a:hlink>
      <a:folHlink>
        <a:srgbClr val="7ED1E6"/>
      </a:folHlink>
    </a:clrScheme>
    <a:fontScheme name="Wisp">
      <a:maj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メイリオ"/>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Wisp">
      <a:fillStyleLst>
        <a:solidFill>
          <a:schemeClr val="phClr"/>
        </a:solidFill>
        <a:solidFill>
          <a:schemeClr val="phClr">
            <a:tint val="70000"/>
            <a:lumMod val="104000"/>
          </a:schemeClr>
        </a:solidFill>
        <a:gradFill rotWithShape="1">
          <a:gsLst>
            <a:gs pos="0">
              <a:schemeClr val="phClr">
                <a:tint val="96000"/>
                <a:lumMod val="104000"/>
              </a:schemeClr>
            </a:gs>
            <a:gs pos="100000">
              <a:schemeClr val="phClr">
                <a:shade val="98000"/>
                <a:lumMod val="94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2225" cap="rnd" cmpd="sng" algn="ctr">
          <a:solidFill>
            <a:schemeClr val="phClr"/>
          </a:solidFill>
          <a:prstDash val="solid"/>
        </a:ln>
      </a:lnStyleLst>
      <a:effectStyleLst>
        <a:effectStyle>
          <a:effectLst/>
        </a:effectStyle>
        <a:effectStyle>
          <a:effectLst>
            <a:outerShdw blurRad="38100" dist="25400" dir="5400000" rotWithShape="0">
              <a:srgbClr val="000000">
                <a:alpha val="25000"/>
              </a:srgbClr>
            </a:outerShdw>
          </a:effectLst>
        </a:effectStyle>
        <a:effectStyle>
          <a:effectLst>
            <a:outerShdw blurRad="50800" dist="38100" dir="5400000" rotWithShape="0">
              <a:srgbClr val="000000">
                <a:alpha val="60000"/>
              </a:srgbClr>
            </a:outerShdw>
          </a:effectLst>
        </a:effectStyle>
      </a:effectStyleLst>
      <a:bgFillStyleLst>
        <a:solidFill>
          <a:schemeClr val="phClr"/>
        </a:solidFill>
        <a:gradFill rotWithShape="1">
          <a:gsLst>
            <a:gs pos="0">
              <a:schemeClr val="phClr">
                <a:tint val="90000"/>
                <a:lumMod val="120000"/>
              </a:schemeClr>
            </a:gs>
            <a:gs pos="100000">
              <a:schemeClr val="phClr">
                <a:shade val="98000"/>
                <a:satMod val="120000"/>
                <a:lumMod val="98000"/>
              </a:schemeClr>
            </a:gs>
          </a:gsLst>
          <a:lin ang="5400000" scaled="0"/>
        </a:gradFill>
        <a:gradFill rotWithShape="1">
          <a:gsLst>
            <a:gs pos="0">
              <a:schemeClr val="phClr">
                <a:tint val="90000"/>
                <a:satMod val="92000"/>
                <a:lumMod val="120000"/>
              </a:schemeClr>
            </a:gs>
            <a:gs pos="100000">
              <a:schemeClr val="phClr">
                <a:shade val="98000"/>
                <a:satMod val="120000"/>
                <a:lumMod val="98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Wisp" id="{7CB32D59-10C0-40DD-B7BD-2E94284A981C}" vid="{4F34B87B-9C7A-41AE-A6CB-48536223DFFD}"/>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Wisp</Template>
  <TotalTime>191</TotalTime>
  <Words>805</Words>
  <Application>Microsoft Office PowerPoint</Application>
  <PresentationFormat>Widescreen</PresentationFormat>
  <Paragraphs>89</Paragraphs>
  <Slides>15</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15</vt:i4>
      </vt:variant>
    </vt:vector>
  </HeadingPairs>
  <TitlesOfParts>
    <vt:vector size="22" baseType="lpstr">
      <vt:lpstr>Arial</vt:lpstr>
      <vt:lpstr>Calibri</vt:lpstr>
      <vt:lpstr>Century Gothic</vt:lpstr>
      <vt:lpstr>system-ui</vt:lpstr>
      <vt:lpstr>Times New Roman</vt:lpstr>
      <vt:lpstr>Wingdings 3</vt:lpstr>
      <vt:lpstr>Wisp</vt:lpstr>
      <vt:lpstr>PowerPoint Presentation</vt:lpstr>
      <vt:lpstr>Introduction </vt:lpstr>
      <vt:lpstr>Outline </vt:lpstr>
      <vt:lpstr>Methodology/ Planning of work </vt:lpstr>
      <vt:lpstr>Front – End Methodology </vt:lpstr>
      <vt:lpstr>Output- Design of website</vt:lpstr>
      <vt:lpstr>Back-end</vt:lpstr>
      <vt:lpstr>Back – End Methodology </vt:lpstr>
      <vt:lpstr>How back-end works in our project ?</vt:lpstr>
      <vt:lpstr>Backend Overview</vt:lpstr>
      <vt:lpstr>Front end View</vt:lpstr>
      <vt:lpstr>PHP code </vt:lpstr>
      <vt:lpstr>Output Backend </vt:lpstr>
      <vt:lpstr>References</vt:lpstr>
      <vt:lpstr>  THANK YOU FOR LISTENING TO OUR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Geetanshu</dc:creator>
  <cp:lastModifiedBy>Madhurima Rawat</cp:lastModifiedBy>
  <cp:revision>66</cp:revision>
  <dcterms:created xsi:type="dcterms:W3CDTF">2023-01-11T07:18:12Z</dcterms:created>
  <dcterms:modified xsi:type="dcterms:W3CDTF">2024-07-22T15:20:04Z</dcterms:modified>
</cp:coreProperties>
</file>

<file path=docProps/thumbnail.jpeg>
</file>